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24"/>
  </p:notesMasterIdLst>
  <p:sldIdLst>
    <p:sldId id="855" r:id="rId6"/>
    <p:sldId id="856" r:id="rId7"/>
    <p:sldId id="289" r:id="rId8"/>
    <p:sldId id="305" r:id="rId9"/>
    <p:sldId id="858" r:id="rId10"/>
    <p:sldId id="861" r:id="rId11"/>
    <p:sldId id="862" r:id="rId12"/>
    <p:sldId id="292" r:id="rId13"/>
    <p:sldId id="860" r:id="rId14"/>
    <p:sldId id="865" r:id="rId15"/>
    <p:sldId id="863" r:id="rId16"/>
    <p:sldId id="864" r:id="rId17"/>
    <p:sldId id="859" r:id="rId18"/>
    <p:sldId id="866" r:id="rId19"/>
    <p:sldId id="868" r:id="rId20"/>
    <p:sldId id="869" r:id="rId21"/>
    <p:sldId id="870" r:id="rId22"/>
    <p:sldId id="853"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Template Slides" id="{E555AFF3-C36A-5C46-991B-C98B2B7676A9}">
          <p14:sldIdLst>
            <p14:sldId id="855"/>
            <p14:sldId id="856"/>
            <p14:sldId id="289"/>
            <p14:sldId id="305"/>
            <p14:sldId id="858"/>
            <p14:sldId id="861"/>
            <p14:sldId id="862"/>
            <p14:sldId id="292"/>
            <p14:sldId id="860"/>
            <p14:sldId id="865"/>
            <p14:sldId id="863"/>
            <p14:sldId id="864"/>
            <p14:sldId id="859"/>
            <p14:sldId id="866"/>
            <p14:sldId id="868"/>
            <p14:sldId id="869"/>
            <p14:sldId id="870"/>
            <p14:sldId id="853"/>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orient="horz" pos="8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34DE5D-9415-5944-9F19-E3A9F25B852C}" v="1" dt="2021-10-20T08:21:45.18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05"/>
    <p:restoredTop sz="94507"/>
  </p:normalViewPr>
  <p:slideViewPr>
    <p:cSldViewPr snapToGrid="0" snapToObjects="1" showGuides="1">
      <p:cViewPr>
        <p:scale>
          <a:sx n="50" d="100"/>
          <a:sy n="50" d="100"/>
        </p:scale>
        <p:origin x="240" y="-403"/>
      </p:cViewPr>
      <p:guideLst>
        <p:guide orient="horz" pos="4320"/>
        <p:guide pos="7680"/>
        <p:guide orient="horz" pos="83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an Dubineanschi" userId="c7f5be1f-0c36-4eb7-88bc-8f8f3492a20c" providerId="ADAL" clId="{D3993444-62EE-CA4A-AA22-CD2C7E3FFD13}"/>
    <pc:docChg chg="custSel modSld modMainMaster">
      <pc:chgData name="Cristian Dubineanschi" userId="c7f5be1f-0c36-4eb7-88bc-8f8f3492a20c" providerId="ADAL" clId="{D3993444-62EE-CA4A-AA22-CD2C7E3FFD13}" dt="2020-10-13T06:22:57.396" v="60"/>
      <pc:docMkLst>
        <pc:docMk/>
      </pc:docMkLst>
      <pc:sldChg chg="modSp mod">
        <pc:chgData name="Cristian Dubineanschi" userId="c7f5be1f-0c36-4eb7-88bc-8f8f3492a20c" providerId="ADAL" clId="{D3993444-62EE-CA4A-AA22-CD2C7E3FFD13}" dt="2020-10-13T06:19:40.984" v="4" actId="1076"/>
        <pc:sldMkLst>
          <pc:docMk/>
          <pc:sldMk cId="460277602" sldId="855"/>
        </pc:sldMkLst>
        <pc:picChg chg="mod">
          <ac:chgData name="Cristian Dubineanschi" userId="c7f5be1f-0c36-4eb7-88bc-8f8f3492a20c" providerId="ADAL" clId="{D3993444-62EE-CA4A-AA22-CD2C7E3FFD13}" dt="2020-10-13T06:19:40.984" v="4" actId="1076"/>
          <ac:picMkLst>
            <pc:docMk/>
            <pc:sldMk cId="460277602" sldId="855"/>
            <ac:picMk id="6" creationId="{1B670370-D94D-5F44-955F-3358D098A00C}"/>
          </ac:picMkLst>
        </pc:picChg>
      </pc:sldChg>
      <pc:sldMasterChg chg="modSp mod modSldLayout">
        <pc:chgData name="Cristian Dubineanschi" userId="c7f5be1f-0c36-4eb7-88bc-8f8f3492a20c" providerId="ADAL" clId="{D3993444-62EE-CA4A-AA22-CD2C7E3FFD13}" dt="2020-10-13T06:22:57.396" v="60"/>
        <pc:sldMasterMkLst>
          <pc:docMk/>
          <pc:sldMasterMk cId="0" sldId="2147483648"/>
        </pc:sldMasterMkLst>
        <pc:spChg chg="mod">
          <ac:chgData name="Cristian Dubineanschi" userId="c7f5be1f-0c36-4eb7-88bc-8f8f3492a20c" providerId="ADAL" clId="{D3993444-62EE-CA4A-AA22-CD2C7E3FFD13}" dt="2020-10-13T06:21:26.192" v="31" actId="20577"/>
          <ac:spMkLst>
            <pc:docMk/>
            <pc:sldMasterMk cId="0" sldId="2147483648"/>
            <ac:spMk id="4" creationId="{00000000-0000-0000-0000-000000000000}"/>
          </ac:spMkLst>
        </pc:spChg>
        <pc:sldLayoutChg chg="modSp mod">
          <pc:chgData name="Cristian Dubineanschi" userId="c7f5be1f-0c36-4eb7-88bc-8f8f3492a20c" providerId="ADAL" clId="{D3993444-62EE-CA4A-AA22-CD2C7E3FFD13}" dt="2020-10-13T06:20:57.703" v="11" actId="1076"/>
          <pc:sldLayoutMkLst>
            <pc:docMk/>
            <pc:sldMasterMk cId="0" sldId="2147483648"/>
            <pc:sldLayoutMk cId="0" sldId="2147483649"/>
          </pc:sldLayoutMkLst>
          <pc:picChg chg="mod">
            <ac:chgData name="Cristian Dubineanschi" userId="c7f5be1f-0c36-4eb7-88bc-8f8f3492a20c" providerId="ADAL" clId="{D3993444-62EE-CA4A-AA22-CD2C7E3FFD13}" dt="2020-10-13T06:20:57.703" v="11" actId="1076"/>
            <ac:picMkLst>
              <pc:docMk/>
              <pc:sldMasterMk cId="0" sldId="2147483648"/>
              <pc:sldLayoutMk cId="0" sldId="2147483649"/>
              <ac:picMk id="5" creationId="{431AE6B6-2749-4F4B-A8C6-FD86D59059EE}"/>
            </ac:picMkLst>
          </pc:picChg>
        </pc:sldLayoutChg>
        <pc:sldLayoutChg chg="addSp delSp modSp mod">
          <pc:chgData name="Cristian Dubineanschi" userId="c7f5be1f-0c36-4eb7-88bc-8f8f3492a20c" providerId="ADAL" clId="{D3993444-62EE-CA4A-AA22-CD2C7E3FFD13}" dt="2020-10-13T06:21:14.432" v="22" actId="20577"/>
          <pc:sldLayoutMkLst>
            <pc:docMk/>
            <pc:sldMasterMk cId="0" sldId="2147483648"/>
            <pc:sldLayoutMk cId="0" sldId="2147483650"/>
          </pc:sldLayoutMkLst>
          <pc:spChg chg="mod">
            <ac:chgData name="Cristian Dubineanschi" userId="c7f5be1f-0c36-4eb7-88bc-8f8f3492a20c" providerId="ADAL" clId="{D3993444-62EE-CA4A-AA22-CD2C7E3FFD13}" dt="2020-10-13T06:21:14.432" v="22" actId="20577"/>
            <ac:spMkLst>
              <pc:docMk/>
              <pc:sldMasterMk cId="0" sldId="2147483648"/>
              <pc:sldLayoutMk cId="0" sldId="2147483650"/>
              <ac:spMk id="21" creationId="{00000000-0000-0000-0000-000000000000}"/>
            </ac:spMkLst>
          </pc:spChg>
          <pc:picChg chg="del">
            <ac:chgData name="Cristian Dubineanschi" userId="c7f5be1f-0c36-4eb7-88bc-8f8f3492a20c" providerId="ADAL" clId="{D3993444-62EE-CA4A-AA22-CD2C7E3FFD13}" dt="2020-10-13T06:21:04.044" v="12" actId="478"/>
            <ac:picMkLst>
              <pc:docMk/>
              <pc:sldMasterMk cId="0" sldId="2147483648"/>
              <pc:sldLayoutMk cId="0" sldId="2147483650"/>
              <ac:picMk id="5" creationId="{0512AECA-8F1C-3C42-A79F-9D713F92785F}"/>
            </ac:picMkLst>
          </pc:picChg>
          <pc:picChg chg="add mod">
            <ac:chgData name="Cristian Dubineanschi" userId="c7f5be1f-0c36-4eb7-88bc-8f8f3492a20c" providerId="ADAL" clId="{D3993444-62EE-CA4A-AA22-CD2C7E3FFD13}" dt="2020-10-13T06:21:04.546" v="13"/>
            <ac:picMkLst>
              <pc:docMk/>
              <pc:sldMasterMk cId="0" sldId="2147483648"/>
              <pc:sldLayoutMk cId="0" sldId="2147483650"/>
              <ac:picMk id="6" creationId="{362367F0-A0A5-A44F-913B-25E7FB5FF81F}"/>
            </ac:picMkLst>
          </pc:picChg>
        </pc:sldLayoutChg>
        <pc:sldLayoutChg chg="addSp delSp modSp mod">
          <pc:chgData name="Cristian Dubineanschi" userId="c7f5be1f-0c36-4eb7-88bc-8f8f3492a20c" providerId="ADAL" clId="{D3993444-62EE-CA4A-AA22-CD2C7E3FFD13}" dt="2020-10-13T06:21:44.848" v="42" actId="20577"/>
          <pc:sldLayoutMkLst>
            <pc:docMk/>
            <pc:sldMasterMk cId="0" sldId="2147483648"/>
            <pc:sldLayoutMk cId="0" sldId="2147483652"/>
          </pc:sldLayoutMkLst>
          <pc:spChg chg="mod">
            <ac:chgData name="Cristian Dubineanschi" userId="c7f5be1f-0c36-4eb7-88bc-8f8f3492a20c" providerId="ADAL" clId="{D3993444-62EE-CA4A-AA22-CD2C7E3FFD13}" dt="2020-10-13T06:21:44.848" v="42" actId="20577"/>
            <ac:spMkLst>
              <pc:docMk/>
              <pc:sldMasterMk cId="0" sldId="2147483648"/>
              <pc:sldLayoutMk cId="0" sldId="2147483652"/>
              <ac:spMk id="40" creationId="{00000000-0000-0000-0000-000000000000}"/>
            </ac:spMkLst>
          </pc:spChg>
          <pc:picChg chg="add mod">
            <ac:chgData name="Cristian Dubineanschi" userId="c7f5be1f-0c36-4eb7-88bc-8f8f3492a20c" providerId="ADAL" clId="{D3993444-62EE-CA4A-AA22-CD2C7E3FFD13}" dt="2020-10-13T06:21:38.410" v="33"/>
            <ac:picMkLst>
              <pc:docMk/>
              <pc:sldMasterMk cId="0" sldId="2147483648"/>
              <pc:sldLayoutMk cId="0" sldId="2147483652"/>
              <ac:picMk id="6" creationId="{63CF37CA-AD40-AB4E-B46F-778E78F46AED}"/>
            </ac:picMkLst>
          </pc:picChg>
          <pc:picChg chg="del">
            <ac:chgData name="Cristian Dubineanschi" userId="c7f5be1f-0c36-4eb7-88bc-8f8f3492a20c" providerId="ADAL" clId="{D3993444-62EE-CA4A-AA22-CD2C7E3FFD13}" dt="2020-10-13T06:21:37.592" v="32" actId="478"/>
            <ac:picMkLst>
              <pc:docMk/>
              <pc:sldMasterMk cId="0" sldId="2147483648"/>
              <pc:sldLayoutMk cId="0" sldId="2147483652"/>
              <ac:picMk id="8" creationId="{659EAC89-6F8F-954F-9832-4717A8D4160F}"/>
            </ac:picMkLst>
          </pc:picChg>
        </pc:sldLayoutChg>
        <pc:sldLayoutChg chg="addSp delSp modSp mod">
          <pc:chgData name="Cristian Dubineanschi" userId="c7f5be1f-0c36-4eb7-88bc-8f8f3492a20c" providerId="ADAL" clId="{D3993444-62EE-CA4A-AA22-CD2C7E3FFD13}" dt="2020-10-13T06:22:22.074" v="54" actId="14826"/>
          <pc:sldLayoutMkLst>
            <pc:docMk/>
            <pc:sldMasterMk cId="0" sldId="2147483648"/>
            <pc:sldLayoutMk cId="0" sldId="2147483655"/>
          </pc:sldLayoutMkLst>
          <pc:spChg chg="mod">
            <ac:chgData name="Cristian Dubineanschi" userId="c7f5be1f-0c36-4eb7-88bc-8f8f3492a20c" providerId="ADAL" clId="{D3993444-62EE-CA4A-AA22-CD2C7E3FFD13}" dt="2020-10-13T06:21:54.036" v="51" actId="20577"/>
            <ac:spMkLst>
              <pc:docMk/>
              <pc:sldMasterMk cId="0" sldId="2147483648"/>
              <pc:sldLayoutMk cId="0" sldId="2147483655"/>
              <ac:spMk id="69" creationId="{00000000-0000-0000-0000-000000000000}"/>
            </ac:spMkLst>
          </pc:spChg>
          <pc:picChg chg="del">
            <ac:chgData name="Cristian Dubineanschi" userId="c7f5be1f-0c36-4eb7-88bc-8f8f3492a20c" providerId="ADAL" clId="{D3993444-62EE-CA4A-AA22-CD2C7E3FFD13}" dt="2020-10-13T06:22:01.702" v="52" actId="478"/>
            <ac:picMkLst>
              <pc:docMk/>
              <pc:sldMasterMk cId="0" sldId="2147483648"/>
              <pc:sldLayoutMk cId="0" sldId="2147483655"/>
              <ac:picMk id="8" creationId="{20DB3016-9EC0-E742-BFCC-656E60305A13}"/>
            </ac:picMkLst>
          </pc:picChg>
          <pc:picChg chg="add mod">
            <ac:chgData name="Cristian Dubineanschi" userId="c7f5be1f-0c36-4eb7-88bc-8f8f3492a20c" providerId="ADAL" clId="{D3993444-62EE-CA4A-AA22-CD2C7E3FFD13}" dt="2020-10-13T06:22:22.074" v="54" actId="14826"/>
            <ac:picMkLst>
              <pc:docMk/>
              <pc:sldMasterMk cId="0" sldId="2147483648"/>
              <pc:sldLayoutMk cId="0" sldId="2147483655"/>
              <ac:picMk id="9" creationId="{F13DC61F-A6DA-2E49-B395-4CFE2C026A46}"/>
            </ac:picMkLst>
          </pc:picChg>
        </pc:sldLayoutChg>
        <pc:sldLayoutChg chg="addSp delSp modSp mod">
          <pc:chgData name="Cristian Dubineanschi" userId="c7f5be1f-0c36-4eb7-88bc-8f8f3492a20c" providerId="ADAL" clId="{D3993444-62EE-CA4A-AA22-CD2C7E3FFD13}" dt="2020-10-13T06:22:39.490" v="56"/>
          <pc:sldLayoutMkLst>
            <pc:docMk/>
            <pc:sldMasterMk cId="0" sldId="2147483648"/>
            <pc:sldLayoutMk cId="0" sldId="2147483657"/>
          </pc:sldLayoutMkLst>
          <pc:picChg chg="add mod">
            <ac:chgData name="Cristian Dubineanschi" userId="c7f5be1f-0c36-4eb7-88bc-8f8f3492a20c" providerId="ADAL" clId="{D3993444-62EE-CA4A-AA22-CD2C7E3FFD13}" dt="2020-10-13T06:22:39.490" v="56"/>
            <ac:picMkLst>
              <pc:docMk/>
              <pc:sldMasterMk cId="0" sldId="2147483648"/>
              <pc:sldLayoutMk cId="0" sldId="2147483657"/>
              <ac:picMk id="6" creationId="{C359D550-1FBD-5844-A276-3BBC8F31DDBE}"/>
            </ac:picMkLst>
          </pc:picChg>
          <pc:picChg chg="del">
            <ac:chgData name="Cristian Dubineanschi" userId="c7f5be1f-0c36-4eb7-88bc-8f8f3492a20c" providerId="ADAL" clId="{D3993444-62EE-CA4A-AA22-CD2C7E3FFD13}" dt="2020-10-13T06:22:39.144" v="55" actId="478"/>
            <ac:picMkLst>
              <pc:docMk/>
              <pc:sldMasterMk cId="0" sldId="2147483648"/>
              <pc:sldLayoutMk cId="0" sldId="2147483657"/>
              <ac:picMk id="7" creationId="{9A574611-486E-294E-90B3-CFC8262D172C}"/>
            </ac:picMkLst>
          </pc:picChg>
        </pc:sldLayoutChg>
        <pc:sldLayoutChg chg="addSp delSp modSp mod">
          <pc:chgData name="Cristian Dubineanschi" userId="c7f5be1f-0c36-4eb7-88bc-8f8f3492a20c" providerId="ADAL" clId="{D3993444-62EE-CA4A-AA22-CD2C7E3FFD13}" dt="2020-10-13T06:22:51.620" v="58"/>
          <pc:sldLayoutMkLst>
            <pc:docMk/>
            <pc:sldMasterMk cId="0" sldId="2147483648"/>
            <pc:sldLayoutMk cId="1492466279" sldId="2147483659"/>
          </pc:sldLayoutMkLst>
          <pc:picChg chg="add mod">
            <ac:chgData name="Cristian Dubineanschi" userId="c7f5be1f-0c36-4eb7-88bc-8f8f3492a20c" providerId="ADAL" clId="{D3993444-62EE-CA4A-AA22-CD2C7E3FFD13}" dt="2020-10-13T06:22:51.620" v="58"/>
            <ac:picMkLst>
              <pc:docMk/>
              <pc:sldMasterMk cId="0" sldId="2147483648"/>
              <pc:sldLayoutMk cId="1492466279" sldId="2147483659"/>
              <ac:picMk id="3" creationId="{5AFBB56E-9FCC-654A-BA50-AF4A64A420DD}"/>
            </ac:picMkLst>
          </pc:picChg>
          <pc:picChg chg="del">
            <ac:chgData name="Cristian Dubineanschi" userId="c7f5be1f-0c36-4eb7-88bc-8f8f3492a20c" providerId="ADAL" clId="{D3993444-62EE-CA4A-AA22-CD2C7E3FFD13}" dt="2020-10-13T06:22:51.236" v="57" actId="478"/>
            <ac:picMkLst>
              <pc:docMk/>
              <pc:sldMasterMk cId="0" sldId="2147483648"/>
              <pc:sldLayoutMk cId="1492466279" sldId="2147483659"/>
              <ac:picMk id="4" creationId="{76ADB65E-5B3C-5645-AFB1-92BF96E72A24}"/>
            </ac:picMkLst>
          </pc:picChg>
        </pc:sldLayoutChg>
        <pc:sldLayoutChg chg="addSp delSp modSp mod">
          <pc:chgData name="Cristian Dubineanschi" userId="c7f5be1f-0c36-4eb7-88bc-8f8f3492a20c" providerId="ADAL" clId="{D3993444-62EE-CA4A-AA22-CD2C7E3FFD13}" dt="2020-10-13T06:22:57.396" v="60"/>
          <pc:sldLayoutMkLst>
            <pc:docMk/>
            <pc:sldMasterMk cId="0" sldId="2147483648"/>
            <pc:sldLayoutMk cId="2697321429" sldId="2147483660"/>
          </pc:sldLayoutMkLst>
          <pc:picChg chg="add mod">
            <ac:chgData name="Cristian Dubineanschi" userId="c7f5be1f-0c36-4eb7-88bc-8f8f3492a20c" providerId="ADAL" clId="{D3993444-62EE-CA4A-AA22-CD2C7E3FFD13}" dt="2020-10-13T06:22:57.396" v="60"/>
            <ac:picMkLst>
              <pc:docMk/>
              <pc:sldMasterMk cId="0" sldId="2147483648"/>
              <pc:sldLayoutMk cId="2697321429" sldId="2147483660"/>
              <ac:picMk id="5" creationId="{883C5F5F-2366-5749-B5CD-681B99B6F3F0}"/>
            </ac:picMkLst>
          </pc:picChg>
          <pc:picChg chg="del">
            <ac:chgData name="Cristian Dubineanschi" userId="c7f5be1f-0c36-4eb7-88bc-8f8f3492a20c" providerId="ADAL" clId="{D3993444-62EE-CA4A-AA22-CD2C7E3FFD13}" dt="2020-10-13T06:22:57.053" v="59" actId="478"/>
            <ac:picMkLst>
              <pc:docMk/>
              <pc:sldMasterMk cId="0" sldId="2147483648"/>
              <pc:sldLayoutMk cId="2697321429" sldId="2147483660"/>
              <ac:picMk id="6" creationId="{1644DE9A-963D-1B47-B7B8-3BBEFB28A13F}"/>
            </ac:picMkLst>
          </pc:picChg>
        </pc:sldLayoutChg>
      </pc:sldMasterChg>
    </pc:docChg>
  </pc:docChgLst>
  <pc:docChgLst>
    <pc:chgData name="Cristian Dubineanschi" userId="c7f5be1f-0c36-4eb7-88bc-8f8f3492a20c" providerId="ADAL" clId="{A44C13B0-2D76-9745-8027-4DB06D54348E}"/>
    <pc:docChg chg="undo custSel addSld modSld sldOrd modMainMaster">
      <pc:chgData name="Cristian Dubineanschi" userId="c7f5be1f-0c36-4eb7-88bc-8f8f3492a20c" providerId="ADAL" clId="{A44C13B0-2D76-9745-8027-4DB06D54348E}" dt="2020-09-25T08:21:41.067" v="81" actId="20578"/>
      <pc:docMkLst>
        <pc:docMk/>
      </pc:docMkLst>
      <pc:sldChg chg="modSp mod">
        <pc:chgData name="Cristian Dubineanschi" userId="c7f5be1f-0c36-4eb7-88bc-8f8f3492a20c" providerId="ADAL" clId="{A44C13B0-2D76-9745-8027-4DB06D54348E}" dt="2020-09-25T07:54:44.279" v="7" actId="1076"/>
        <pc:sldMkLst>
          <pc:docMk/>
          <pc:sldMk cId="460277602" sldId="855"/>
        </pc:sldMkLst>
        <pc:picChg chg="mod">
          <ac:chgData name="Cristian Dubineanschi" userId="c7f5be1f-0c36-4eb7-88bc-8f8f3492a20c" providerId="ADAL" clId="{A44C13B0-2D76-9745-8027-4DB06D54348E}" dt="2020-09-25T07:54:44.279" v="7" actId="1076"/>
          <ac:picMkLst>
            <pc:docMk/>
            <pc:sldMk cId="460277602" sldId="855"/>
            <ac:picMk id="6" creationId="{1B670370-D94D-5F44-955F-3358D098A00C}"/>
          </ac:picMkLst>
        </pc:picChg>
      </pc:sldChg>
      <pc:sldChg chg="add ord">
        <pc:chgData name="Cristian Dubineanschi" userId="c7f5be1f-0c36-4eb7-88bc-8f8f3492a20c" providerId="ADAL" clId="{A44C13B0-2D76-9745-8027-4DB06D54348E}" dt="2020-09-25T08:21:41.067" v="81" actId="20578"/>
        <pc:sldMkLst>
          <pc:docMk/>
          <pc:sldMk cId="2951657864" sldId="857"/>
        </pc:sldMkLst>
      </pc:sldChg>
      <pc:sldMasterChg chg="modSp mod modSldLayout">
        <pc:chgData name="Cristian Dubineanschi" userId="c7f5be1f-0c36-4eb7-88bc-8f8f3492a20c" providerId="ADAL" clId="{A44C13B0-2D76-9745-8027-4DB06D54348E}" dt="2020-09-25T08:01:27.302" v="79"/>
        <pc:sldMasterMkLst>
          <pc:docMk/>
          <pc:sldMasterMk cId="0" sldId="2147483648"/>
        </pc:sldMasterMkLst>
        <pc:spChg chg="mod">
          <ac:chgData name="Cristian Dubineanschi" userId="c7f5be1f-0c36-4eb7-88bc-8f8f3492a20c" providerId="ADAL" clId="{A44C13B0-2D76-9745-8027-4DB06D54348E}" dt="2020-09-25T07:56:34.819" v="35" actId="20577"/>
          <ac:spMkLst>
            <pc:docMk/>
            <pc:sldMasterMk cId="0" sldId="2147483648"/>
            <ac:spMk id="4" creationId="{00000000-0000-0000-0000-000000000000}"/>
          </ac:spMkLst>
        </pc:spChg>
        <pc:sldLayoutChg chg="addSp delSp modSp mod">
          <pc:chgData name="Cristian Dubineanschi" userId="c7f5be1f-0c36-4eb7-88bc-8f8f3492a20c" providerId="ADAL" clId="{A44C13B0-2D76-9745-8027-4DB06D54348E}" dt="2020-09-25T07:57:52.208" v="65"/>
          <pc:sldLayoutMkLst>
            <pc:docMk/>
            <pc:sldMasterMk cId="0" sldId="2147483648"/>
            <pc:sldLayoutMk cId="0" sldId="2147483649"/>
          </pc:sldLayoutMkLst>
          <pc:picChg chg="del mod">
            <ac:chgData name="Cristian Dubineanschi" userId="c7f5be1f-0c36-4eb7-88bc-8f8f3492a20c" providerId="ADAL" clId="{A44C13B0-2D76-9745-8027-4DB06D54348E}" dt="2020-09-25T07:57:46.979" v="64" actId="478"/>
            <ac:picMkLst>
              <pc:docMk/>
              <pc:sldMasterMk cId="0" sldId="2147483648"/>
              <pc:sldLayoutMk cId="0" sldId="2147483649"/>
              <ac:picMk id="3" creationId="{BABDD916-76D6-9A4F-8916-73B2E5EFC1D2}"/>
            </ac:picMkLst>
          </pc:picChg>
          <pc:picChg chg="add mod">
            <ac:chgData name="Cristian Dubineanschi" userId="c7f5be1f-0c36-4eb7-88bc-8f8f3492a20c" providerId="ADAL" clId="{A44C13B0-2D76-9745-8027-4DB06D54348E}" dt="2020-09-25T07:57:52.208" v="65"/>
            <ac:picMkLst>
              <pc:docMk/>
              <pc:sldMasterMk cId="0" sldId="2147483648"/>
              <pc:sldLayoutMk cId="0" sldId="2147483649"/>
              <ac:picMk id="5" creationId="{431AE6B6-2749-4F4B-A8C6-FD86D59059EE}"/>
            </ac:picMkLst>
          </pc:picChg>
        </pc:sldLayoutChg>
        <pc:sldLayoutChg chg="modSp mod">
          <pc:chgData name="Cristian Dubineanschi" userId="c7f5be1f-0c36-4eb7-88bc-8f8f3492a20c" providerId="ADAL" clId="{A44C13B0-2D76-9745-8027-4DB06D54348E}" dt="2020-09-25T07:57:40.220" v="62" actId="1076"/>
          <pc:sldLayoutMkLst>
            <pc:docMk/>
            <pc:sldMasterMk cId="0" sldId="2147483648"/>
            <pc:sldLayoutMk cId="0" sldId="2147483650"/>
          </pc:sldLayoutMkLst>
          <pc:spChg chg="mod">
            <ac:chgData name="Cristian Dubineanschi" userId="c7f5be1f-0c36-4eb7-88bc-8f8f3492a20c" providerId="ADAL" clId="{A44C13B0-2D76-9745-8027-4DB06D54348E}" dt="2020-09-25T07:56:18.064" v="23" actId="20577"/>
            <ac:spMkLst>
              <pc:docMk/>
              <pc:sldMasterMk cId="0" sldId="2147483648"/>
              <pc:sldLayoutMk cId="0" sldId="2147483650"/>
              <ac:spMk id="21" creationId="{00000000-0000-0000-0000-000000000000}"/>
            </ac:spMkLst>
          </pc:spChg>
          <pc:picChg chg="mod">
            <ac:chgData name="Cristian Dubineanschi" userId="c7f5be1f-0c36-4eb7-88bc-8f8f3492a20c" providerId="ADAL" clId="{A44C13B0-2D76-9745-8027-4DB06D54348E}" dt="2020-09-25T07:57:40.220" v="62" actId="1076"/>
            <ac:picMkLst>
              <pc:docMk/>
              <pc:sldMasterMk cId="0" sldId="2147483648"/>
              <pc:sldLayoutMk cId="0" sldId="2147483650"/>
              <ac:picMk id="5" creationId="{0512AECA-8F1C-3C42-A79F-9D713F92785F}"/>
            </ac:picMkLst>
          </pc:picChg>
        </pc:sldLayoutChg>
        <pc:sldLayoutChg chg="addSp delSp modSp mod">
          <pc:chgData name="Cristian Dubineanschi" userId="c7f5be1f-0c36-4eb7-88bc-8f8f3492a20c" providerId="ADAL" clId="{A44C13B0-2D76-9745-8027-4DB06D54348E}" dt="2020-09-25T07:57:55.932" v="67"/>
          <pc:sldLayoutMkLst>
            <pc:docMk/>
            <pc:sldMasterMk cId="0" sldId="2147483648"/>
            <pc:sldLayoutMk cId="0" sldId="2147483652"/>
          </pc:sldLayoutMkLst>
          <pc:spChg chg="mod">
            <ac:chgData name="Cristian Dubineanschi" userId="c7f5be1f-0c36-4eb7-88bc-8f8f3492a20c" providerId="ADAL" clId="{A44C13B0-2D76-9745-8027-4DB06D54348E}" dt="2020-09-25T07:56:57.662" v="46" actId="20577"/>
            <ac:spMkLst>
              <pc:docMk/>
              <pc:sldMasterMk cId="0" sldId="2147483648"/>
              <pc:sldLayoutMk cId="0" sldId="2147483652"/>
              <ac:spMk id="40" creationId="{00000000-0000-0000-0000-000000000000}"/>
            </ac:spMkLst>
          </pc:spChg>
          <pc:picChg chg="del">
            <ac:chgData name="Cristian Dubineanschi" userId="c7f5be1f-0c36-4eb7-88bc-8f8f3492a20c" providerId="ADAL" clId="{A44C13B0-2D76-9745-8027-4DB06D54348E}" dt="2020-09-25T07:57:55.439" v="66" actId="478"/>
            <ac:picMkLst>
              <pc:docMk/>
              <pc:sldMasterMk cId="0" sldId="2147483648"/>
              <pc:sldLayoutMk cId="0" sldId="2147483652"/>
              <ac:picMk id="6" creationId="{9B49FFD8-93BE-FF41-B7BE-20F4AD86041B}"/>
            </ac:picMkLst>
          </pc:picChg>
          <pc:picChg chg="add mod">
            <ac:chgData name="Cristian Dubineanschi" userId="c7f5be1f-0c36-4eb7-88bc-8f8f3492a20c" providerId="ADAL" clId="{A44C13B0-2D76-9745-8027-4DB06D54348E}" dt="2020-09-25T07:57:55.932" v="67"/>
            <ac:picMkLst>
              <pc:docMk/>
              <pc:sldMasterMk cId="0" sldId="2147483648"/>
              <pc:sldLayoutMk cId="0" sldId="2147483652"/>
              <ac:picMk id="8" creationId="{659EAC89-6F8F-954F-9832-4717A8D4160F}"/>
            </ac:picMkLst>
          </pc:picChg>
        </pc:sldLayoutChg>
        <pc:sldLayoutChg chg="addSp delSp modSp mod">
          <pc:chgData name="Cristian Dubineanschi" userId="c7f5be1f-0c36-4eb7-88bc-8f8f3492a20c" providerId="ADAL" clId="{A44C13B0-2D76-9745-8027-4DB06D54348E}" dt="2020-09-25T08:01:21.695" v="77" actId="478"/>
          <pc:sldLayoutMkLst>
            <pc:docMk/>
            <pc:sldMasterMk cId="0" sldId="2147483648"/>
            <pc:sldLayoutMk cId="0" sldId="2147483655"/>
          </pc:sldLayoutMkLst>
          <pc:spChg chg="mod">
            <ac:chgData name="Cristian Dubineanschi" userId="c7f5be1f-0c36-4eb7-88bc-8f8f3492a20c" providerId="ADAL" clId="{A44C13B0-2D76-9745-8027-4DB06D54348E}" dt="2020-09-25T07:57:16.414" v="60" actId="20577"/>
            <ac:spMkLst>
              <pc:docMk/>
              <pc:sldMasterMk cId="0" sldId="2147483648"/>
              <pc:sldLayoutMk cId="0" sldId="2147483655"/>
              <ac:spMk id="69" creationId="{00000000-0000-0000-0000-000000000000}"/>
            </ac:spMkLst>
          </pc:spChg>
          <pc:picChg chg="del mod">
            <ac:chgData name="Cristian Dubineanschi" userId="c7f5be1f-0c36-4eb7-88bc-8f8f3492a20c" providerId="ADAL" clId="{A44C13B0-2D76-9745-8027-4DB06D54348E}" dt="2020-09-25T08:01:21.695" v="77" actId="478"/>
            <ac:picMkLst>
              <pc:docMk/>
              <pc:sldMasterMk cId="0" sldId="2147483648"/>
              <pc:sldLayoutMk cId="0" sldId="2147483655"/>
              <ac:picMk id="6" creationId="{87FF141D-63CA-184D-BAE7-8529E8E734A4}"/>
            </ac:picMkLst>
          </pc:picChg>
          <pc:picChg chg="add mod">
            <ac:chgData name="Cristian Dubineanschi" userId="c7f5be1f-0c36-4eb7-88bc-8f8f3492a20c" providerId="ADAL" clId="{A44C13B0-2D76-9745-8027-4DB06D54348E}" dt="2020-09-25T08:01:19.728" v="76" actId="14826"/>
            <ac:picMkLst>
              <pc:docMk/>
              <pc:sldMasterMk cId="0" sldId="2147483648"/>
              <pc:sldLayoutMk cId="0" sldId="2147483655"/>
              <ac:picMk id="8" creationId="{20DB3016-9EC0-E742-BFCC-656E60305A13}"/>
            </ac:picMkLst>
          </pc:picChg>
        </pc:sldLayoutChg>
        <pc:sldLayoutChg chg="addSp delSp modSp mod">
          <pc:chgData name="Cristian Dubineanschi" userId="c7f5be1f-0c36-4eb7-88bc-8f8f3492a20c" providerId="ADAL" clId="{A44C13B0-2D76-9745-8027-4DB06D54348E}" dt="2020-09-25T08:01:27.302" v="79"/>
          <pc:sldLayoutMkLst>
            <pc:docMk/>
            <pc:sldMasterMk cId="0" sldId="2147483648"/>
            <pc:sldLayoutMk cId="0" sldId="2147483657"/>
          </pc:sldLayoutMkLst>
          <pc:picChg chg="del mod">
            <ac:chgData name="Cristian Dubineanschi" userId="c7f5be1f-0c36-4eb7-88bc-8f8f3492a20c" providerId="ADAL" clId="{A44C13B0-2D76-9745-8027-4DB06D54348E}" dt="2020-09-25T08:01:26.690" v="78" actId="478"/>
            <ac:picMkLst>
              <pc:docMk/>
              <pc:sldMasterMk cId="0" sldId="2147483648"/>
              <pc:sldLayoutMk cId="0" sldId="2147483657"/>
              <ac:picMk id="6" creationId="{E41B7131-893E-5945-A6CF-4B41D935F078}"/>
            </ac:picMkLst>
          </pc:picChg>
          <pc:picChg chg="add mod">
            <ac:chgData name="Cristian Dubineanschi" userId="c7f5be1f-0c36-4eb7-88bc-8f8f3492a20c" providerId="ADAL" clId="{A44C13B0-2D76-9745-8027-4DB06D54348E}" dt="2020-09-25T08:01:27.302" v="79"/>
            <ac:picMkLst>
              <pc:docMk/>
              <pc:sldMasterMk cId="0" sldId="2147483648"/>
              <pc:sldLayoutMk cId="0" sldId="2147483657"/>
              <ac:picMk id="7" creationId="{9A574611-486E-294E-90B3-CFC8262D172C}"/>
            </ac:picMkLst>
          </pc:picChg>
        </pc:sldLayoutChg>
        <pc:sldLayoutChg chg="addSp delSp modSp mod">
          <pc:chgData name="Cristian Dubineanschi" userId="c7f5be1f-0c36-4eb7-88bc-8f8f3492a20c" providerId="ADAL" clId="{A44C13B0-2D76-9745-8027-4DB06D54348E}" dt="2020-09-25T07:58:06.627" v="69"/>
          <pc:sldLayoutMkLst>
            <pc:docMk/>
            <pc:sldMasterMk cId="0" sldId="2147483648"/>
            <pc:sldLayoutMk cId="1492466279" sldId="2147483659"/>
          </pc:sldLayoutMkLst>
          <pc:picChg chg="del">
            <ac:chgData name="Cristian Dubineanschi" userId="c7f5be1f-0c36-4eb7-88bc-8f8f3492a20c" providerId="ADAL" clId="{A44C13B0-2D76-9745-8027-4DB06D54348E}" dt="2020-09-25T07:58:06.084" v="68" actId="478"/>
            <ac:picMkLst>
              <pc:docMk/>
              <pc:sldMasterMk cId="0" sldId="2147483648"/>
              <pc:sldLayoutMk cId="1492466279" sldId="2147483659"/>
              <ac:picMk id="3" creationId="{26C045BA-244C-3443-B110-AC1CC053E913}"/>
            </ac:picMkLst>
          </pc:picChg>
          <pc:picChg chg="add mod">
            <ac:chgData name="Cristian Dubineanschi" userId="c7f5be1f-0c36-4eb7-88bc-8f8f3492a20c" providerId="ADAL" clId="{A44C13B0-2D76-9745-8027-4DB06D54348E}" dt="2020-09-25T07:58:06.627" v="69"/>
            <ac:picMkLst>
              <pc:docMk/>
              <pc:sldMasterMk cId="0" sldId="2147483648"/>
              <pc:sldLayoutMk cId="1492466279" sldId="2147483659"/>
              <ac:picMk id="4" creationId="{76ADB65E-5B3C-5645-AFB1-92BF96E72A24}"/>
            </ac:picMkLst>
          </pc:picChg>
        </pc:sldLayoutChg>
        <pc:sldLayoutChg chg="addSp delSp modSp mod">
          <pc:chgData name="Cristian Dubineanschi" userId="c7f5be1f-0c36-4eb7-88bc-8f8f3492a20c" providerId="ADAL" clId="{A44C13B0-2D76-9745-8027-4DB06D54348E}" dt="2020-09-25T07:58:11.273" v="71"/>
          <pc:sldLayoutMkLst>
            <pc:docMk/>
            <pc:sldMasterMk cId="0" sldId="2147483648"/>
            <pc:sldLayoutMk cId="2697321429" sldId="2147483660"/>
          </pc:sldLayoutMkLst>
          <pc:picChg chg="del">
            <ac:chgData name="Cristian Dubineanschi" userId="c7f5be1f-0c36-4eb7-88bc-8f8f3492a20c" providerId="ADAL" clId="{A44C13B0-2D76-9745-8027-4DB06D54348E}" dt="2020-09-25T07:58:10.662" v="70" actId="478"/>
            <ac:picMkLst>
              <pc:docMk/>
              <pc:sldMasterMk cId="0" sldId="2147483648"/>
              <pc:sldLayoutMk cId="2697321429" sldId="2147483660"/>
              <ac:picMk id="5" creationId="{AFB0B7F9-ECE4-1747-93C6-DBB055E86874}"/>
            </ac:picMkLst>
          </pc:picChg>
          <pc:picChg chg="add mod">
            <ac:chgData name="Cristian Dubineanschi" userId="c7f5be1f-0c36-4eb7-88bc-8f8f3492a20c" providerId="ADAL" clId="{A44C13B0-2D76-9745-8027-4DB06D54348E}" dt="2020-09-25T07:58:11.273" v="71"/>
            <ac:picMkLst>
              <pc:docMk/>
              <pc:sldMasterMk cId="0" sldId="2147483648"/>
              <pc:sldLayoutMk cId="2697321429" sldId="2147483660"/>
              <ac:picMk id="6" creationId="{1644DE9A-963D-1B47-B7B8-3BBEFB28A13F}"/>
            </ac:picMkLst>
          </pc:picChg>
        </pc:sldLayoutChg>
      </pc:sldMasterChg>
    </pc:docChg>
  </pc:docChgLst>
  <pc:docChgLst>
    <pc:chgData name="Cristian Dubineanschi" userId="c7f5be1f-0c36-4eb7-88bc-8f8f3492a20c" providerId="ADAL" clId="{78D799F1-8F76-3948-8A4C-BE82A182F061}"/>
    <pc:docChg chg="undo custSel modSld">
      <pc:chgData name="Cristian Dubineanschi" userId="c7f5be1f-0c36-4eb7-88bc-8f8f3492a20c" providerId="ADAL" clId="{78D799F1-8F76-3948-8A4C-BE82A182F061}" dt="2020-11-18T09:53:49.273" v="6" actId="20577"/>
      <pc:docMkLst>
        <pc:docMk/>
      </pc:docMkLst>
      <pc:sldChg chg="modSp mod">
        <pc:chgData name="Cristian Dubineanschi" userId="c7f5be1f-0c36-4eb7-88bc-8f8f3492a20c" providerId="ADAL" clId="{78D799F1-8F76-3948-8A4C-BE82A182F061}" dt="2020-11-18T09:53:49.273" v="6" actId="20577"/>
        <pc:sldMkLst>
          <pc:docMk/>
          <pc:sldMk cId="0" sldId="291"/>
        </pc:sldMkLst>
        <pc:spChg chg="mod">
          <ac:chgData name="Cristian Dubineanschi" userId="c7f5be1f-0c36-4eb7-88bc-8f8f3492a20c" providerId="ADAL" clId="{78D799F1-8F76-3948-8A4C-BE82A182F061}" dt="2020-11-18T09:53:49.273" v="6" actId="20577"/>
          <ac:spMkLst>
            <pc:docMk/>
            <pc:sldMk cId="0" sldId="291"/>
            <ac:spMk id="605" creationId="{00000000-0000-0000-0000-000000000000}"/>
          </ac:spMkLst>
        </pc:spChg>
      </pc:sldChg>
    </pc:docChg>
  </pc:docChgLst>
  <pc:docChgLst>
    <pc:chgData name="Cristian Dubineanschi" userId="c7f5be1f-0c36-4eb7-88bc-8f8f3492a20c" providerId="ADAL" clId="{1EE3E6BF-FB6F-C54A-936A-3CE72A9BDE64}"/>
    <pc:docChg chg="undo custSel modSld modMainMaster">
      <pc:chgData name="Cristian Dubineanschi" userId="c7f5be1f-0c36-4eb7-88bc-8f8f3492a20c" providerId="ADAL" clId="{1EE3E6BF-FB6F-C54A-936A-3CE72A9BDE64}" dt="2020-07-27T09:51:02.463" v="203" actId="478"/>
      <pc:docMkLst>
        <pc:docMk/>
      </pc:docMkLst>
      <pc:sldChg chg="delSp modSp mod">
        <pc:chgData name="Cristian Dubineanschi" userId="c7f5be1f-0c36-4eb7-88bc-8f8f3492a20c" providerId="ADAL" clId="{1EE3E6BF-FB6F-C54A-936A-3CE72A9BDE64}" dt="2020-07-27T09:49:22.751" v="197" actId="20577"/>
        <pc:sldMkLst>
          <pc:docMk/>
          <pc:sldMk cId="0" sldId="273"/>
        </pc:sldMkLst>
        <pc:spChg chg="mod">
          <ac:chgData name="Cristian Dubineanschi" userId="c7f5be1f-0c36-4eb7-88bc-8f8f3492a20c" providerId="ADAL" clId="{1EE3E6BF-FB6F-C54A-936A-3CE72A9BDE64}" dt="2020-07-27T09:49:09.305" v="192" actId="14100"/>
          <ac:spMkLst>
            <pc:docMk/>
            <pc:sldMk cId="0" sldId="273"/>
            <ac:spMk id="429" creationId="{00000000-0000-0000-0000-000000000000}"/>
          </ac:spMkLst>
        </pc:spChg>
        <pc:spChg chg="mod">
          <ac:chgData name="Cristian Dubineanschi" userId="c7f5be1f-0c36-4eb7-88bc-8f8f3492a20c" providerId="ADAL" clId="{1EE3E6BF-FB6F-C54A-936A-3CE72A9BDE64}" dt="2020-07-27T09:49:22.751" v="197" actId="20577"/>
          <ac:spMkLst>
            <pc:docMk/>
            <pc:sldMk cId="0" sldId="273"/>
            <ac:spMk id="430" creationId="{00000000-0000-0000-0000-000000000000}"/>
          </ac:spMkLst>
        </pc:spChg>
        <pc:picChg chg="del">
          <ac:chgData name="Cristian Dubineanschi" userId="c7f5be1f-0c36-4eb7-88bc-8f8f3492a20c" providerId="ADAL" clId="{1EE3E6BF-FB6F-C54A-936A-3CE72A9BDE64}" dt="2020-07-27T09:38:24.943" v="9" actId="478"/>
          <ac:picMkLst>
            <pc:docMk/>
            <pc:sldMk cId="0" sldId="273"/>
            <ac:picMk id="6" creationId="{7BBA7085-98BE-A047-8210-A2AD20A52C90}"/>
          </ac:picMkLst>
        </pc:picChg>
      </pc:sldChg>
      <pc:sldChg chg="addSp delSp modSp mod">
        <pc:chgData name="Cristian Dubineanschi" userId="c7f5be1f-0c36-4eb7-88bc-8f8f3492a20c" providerId="ADAL" clId="{1EE3E6BF-FB6F-C54A-936A-3CE72A9BDE64}" dt="2020-07-27T09:50:35.722" v="201" actId="1076"/>
        <pc:sldMkLst>
          <pc:docMk/>
          <pc:sldMk cId="460277602" sldId="855"/>
        </pc:sldMkLst>
        <pc:picChg chg="del">
          <ac:chgData name="Cristian Dubineanschi" userId="c7f5be1f-0c36-4eb7-88bc-8f8f3492a20c" providerId="ADAL" clId="{1EE3E6BF-FB6F-C54A-936A-3CE72A9BDE64}" dt="2020-07-27T09:37:49.746" v="0" actId="478"/>
          <ac:picMkLst>
            <pc:docMk/>
            <pc:sldMk cId="460277602" sldId="855"/>
            <ac:picMk id="2" creationId="{C13D6B0D-F0A5-4742-9FDA-97D681F90779}"/>
          </ac:picMkLst>
        </pc:picChg>
        <pc:picChg chg="add del mod">
          <ac:chgData name="Cristian Dubineanschi" userId="c7f5be1f-0c36-4eb7-88bc-8f8f3492a20c" providerId="ADAL" clId="{1EE3E6BF-FB6F-C54A-936A-3CE72A9BDE64}" dt="2020-07-27T09:37:58.232" v="5"/>
          <ac:picMkLst>
            <pc:docMk/>
            <pc:sldMk cId="460277602" sldId="855"/>
            <ac:picMk id="4" creationId="{DB40F809-4146-A84A-ACA7-DE435A76D3C5}"/>
          </ac:picMkLst>
        </pc:picChg>
        <pc:picChg chg="add mod">
          <ac:chgData name="Cristian Dubineanschi" userId="c7f5be1f-0c36-4eb7-88bc-8f8f3492a20c" providerId="ADAL" clId="{1EE3E6BF-FB6F-C54A-936A-3CE72A9BDE64}" dt="2020-07-27T09:50:35.722" v="201" actId="1076"/>
          <ac:picMkLst>
            <pc:docMk/>
            <pc:sldMk cId="460277602" sldId="855"/>
            <ac:picMk id="6" creationId="{1B670370-D94D-5F44-955F-3358D098A00C}"/>
          </ac:picMkLst>
        </pc:picChg>
      </pc:sldChg>
      <pc:sldChg chg="delSp modSp mod">
        <pc:chgData name="Cristian Dubineanschi" userId="c7f5be1f-0c36-4eb7-88bc-8f8f3492a20c" providerId="ADAL" clId="{1EE3E6BF-FB6F-C54A-936A-3CE72A9BDE64}" dt="2020-07-27T09:51:02.463" v="203" actId="478"/>
        <pc:sldMkLst>
          <pc:docMk/>
          <pc:sldMk cId="3175711966" sldId="856"/>
        </pc:sldMkLst>
        <pc:spChg chg="mod">
          <ac:chgData name="Cristian Dubineanschi" userId="c7f5be1f-0c36-4eb7-88bc-8f8f3492a20c" providerId="ADAL" clId="{1EE3E6BF-FB6F-C54A-936A-3CE72A9BDE64}" dt="2020-07-27T09:48:51.008" v="169" actId="20577"/>
          <ac:spMkLst>
            <pc:docMk/>
            <pc:sldMk cId="3175711966" sldId="856"/>
            <ac:spMk id="4" creationId="{8E0DF588-9C91-3647-A678-2FD0FD3F6FB0}"/>
          </ac:spMkLst>
        </pc:spChg>
        <pc:picChg chg="del">
          <ac:chgData name="Cristian Dubineanschi" userId="c7f5be1f-0c36-4eb7-88bc-8f8f3492a20c" providerId="ADAL" clId="{1EE3E6BF-FB6F-C54A-936A-3CE72A9BDE64}" dt="2020-07-27T09:51:02.463" v="203" actId="478"/>
          <ac:picMkLst>
            <pc:docMk/>
            <pc:sldMk cId="3175711966" sldId="856"/>
            <ac:picMk id="6" creationId="{18167787-F616-A440-8FB2-899EBC9D879F}"/>
          </ac:picMkLst>
        </pc:picChg>
      </pc:sldChg>
      <pc:sldMasterChg chg="modSp mod modSldLayout">
        <pc:chgData name="Cristian Dubineanschi" userId="c7f5be1f-0c36-4eb7-88bc-8f8f3492a20c" providerId="ADAL" clId="{1EE3E6BF-FB6F-C54A-936A-3CE72A9BDE64}" dt="2020-07-27T09:50:49.766" v="202" actId="478"/>
        <pc:sldMasterMkLst>
          <pc:docMk/>
          <pc:sldMasterMk cId="0" sldId="2147483648"/>
        </pc:sldMasterMkLst>
        <pc:spChg chg="mod">
          <ac:chgData name="Cristian Dubineanschi" userId="c7f5be1f-0c36-4eb7-88bc-8f8f3492a20c" providerId="ADAL" clId="{1EE3E6BF-FB6F-C54A-936A-3CE72A9BDE64}" dt="2020-07-27T09:45:10.630" v="108" actId="20577"/>
          <ac:spMkLst>
            <pc:docMk/>
            <pc:sldMasterMk cId="0" sldId="2147483648"/>
            <ac:spMk id="4" creationId="{00000000-0000-0000-0000-000000000000}"/>
          </ac:spMkLst>
        </pc:spChg>
        <pc:sldLayoutChg chg="modSp mod">
          <pc:chgData name="Cristian Dubineanschi" userId="c7f5be1f-0c36-4eb7-88bc-8f8f3492a20c" providerId="ADAL" clId="{1EE3E6BF-FB6F-C54A-936A-3CE72A9BDE64}" dt="2020-07-27T09:42:57.841" v="13" actId="1076"/>
          <pc:sldLayoutMkLst>
            <pc:docMk/>
            <pc:sldMasterMk cId="0" sldId="2147483648"/>
            <pc:sldLayoutMk cId="0" sldId="2147483649"/>
          </pc:sldLayoutMkLst>
          <pc:picChg chg="mod">
            <ac:chgData name="Cristian Dubineanschi" userId="c7f5be1f-0c36-4eb7-88bc-8f8f3492a20c" providerId="ADAL" clId="{1EE3E6BF-FB6F-C54A-936A-3CE72A9BDE64}" dt="2020-07-27T09:42:57.841" v="13" actId="1076"/>
            <ac:picMkLst>
              <pc:docMk/>
              <pc:sldMasterMk cId="0" sldId="2147483648"/>
              <pc:sldLayoutMk cId="0" sldId="2147483649"/>
              <ac:picMk id="3" creationId="{BABDD916-76D6-9A4F-8916-73B2E5EFC1D2}"/>
            </ac:picMkLst>
          </pc:picChg>
        </pc:sldLayoutChg>
        <pc:sldLayoutChg chg="addSp delSp modSp mod">
          <pc:chgData name="Cristian Dubineanschi" userId="c7f5be1f-0c36-4eb7-88bc-8f8f3492a20c" providerId="ADAL" clId="{1EE3E6BF-FB6F-C54A-936A-3CE72A9BDE64}" dt="2020-07-27T09:45:41.198" v="123" actId="20577"/>
          <pc:sldLayoutMkLst>
            <pc:docMk/>
            <pc:sldMasterMk cId="0" sldId="2147483648"/>
            <pc:sldLayoutMk cId="0" sldId="2147483650"/>
          </pc:sldLayoutMkLst>
          <pc:spChg chg="mod">
            <ac:chgData name="Cristian Dubineanschi" userId="c7f5be1f-0c36-4eb7-88bc-8f8f3492a20c" providerId="ADAL" clId="{1EE3E6BF-FB6F-C54A-936A-3CE72A9BDE64}" dt="2020-07-27T09:45:41.198" v="123" actId="20577"/>
            <ac:spMkLst>
              <pc:docMk/>
              <pc:sldMasterMk cId="0" sldId="2147483648"/>
              <pc:sldLayoutMk cId="0" sldId="2147483650"/>
              <ac:spMk id="21" creationId="{00000000-0000-0000-0000-000000000000}"/>
            </ac:spMkLst>
          </pc:spChg>
          <pc:picChg chg="add mod">
            <ac:chgData name="Cristian Dubineanschi" userId="c7f5be1f-0c36-4eb7-88bc-8f8f3492a20c" providerId="ADAL" clId="{1EE3E6BF-FB6F-C54A-936A-3CE72A9BDE64}" dt="2020-07-27T09:43:07.013" v="15"/>
            <ac:picMkLst>
              <pc:docMk/>
              <pc:sldMasterMk cId="0" sldId="2147483648"/>
              <pc:sldLayoutMk cId="0" sldId="2147483650"/>
              <ac:picMk id="5" creationId="{0512AECA-8F1C-3C42-A79F-9D713F92785F}"/>
            </ac:picMkLst>
          </pc:picChg>
          <pc:picChg chg="del">
            <ac:chgData name="Cristian Dubineanschi" userId="c7f5be1f-0c36-4eb7-88bc-8f8f3492a20c" providerId="ADAL" clId="{1EE3E6BF-FB6F-C54A-936A-3CE72A9BDE64}" dt="2020-07-27T09:43:06.371" v="14" actId="478"/>
            <ac:picMkLst>
              <pc:docMk/>
              <pc:sldMasterMk cId="0" sldId="2147483648"/>
              <pc:sldLayoutMk cId="0" sldId="2147483650"/>
              <ac:picMk id="6" creationId="{69FFBF8B-0EEF-1947-A8A8-0A3EBA065A4D}"/>
            </ac:picMkLst>
          </pc:picChg>
        </pc:sldLayoutChg>
        <pc:sldLayoutChg chg="addSp delSp modSp mod">
          <pc:chgData name="Cristian Dubineanschi" userId="c7f5be1f-0c36-4eb7-88bc-8f8f3492a20c" providerId="ADAL" clId="{1EE3E6BF-FB6F-C54A-936A-3CE72A9BDE64}" dt="2020-07-27T09:45:53.776" v="145" actId="20577"/>
          <pc:sldLayoutMkLst>
            <pc:docMk/>
            <pc:sldMasterMk cId="0" sldId="2147483648"/>
            <pc:sldLayoutMk cId="0" sldId="2147483652"/>
          </pc:sldLayoutMkLst>
          <pc:spChg chg="mod">
            <ac:chgData name="Cristian Dubineanschi" userId="c7f5be1f-0c36-4eb7-88bc-8f8f3492a20c" providerId="ADAL" clId="{1EE3E6BF-FB6F-C54A-936A-3CE72A9BDE64}" dt="2020-07-27T09:45:53.776" v="145" actId="20577"/>
            <ac:spMkLst>
              <pc:docMk/>
              <pc:sldMasterMk cId="0" sldId="2147483648"/>
              <pc:sldLayoutMk cId="0" sldId="2147483652"/>
              <ac:spMk id="40" creationId="{00000000-0000-0000-0000-000000000000}"/>
            </ac:spMkLst>
          </pc:spChg>
          <pc:picChg chg="del">
            <ac:chgData name="Cristian Dubineanschi" userId="c7f5be1f-0c36-4eb7-88bc-8f8f3492a20c" providerId="ADAL" clId="{1EE3E6BF-FB6F-C54A-936A-3CE72A9BDE64}" dt="2020-07-27T09:43:10.931" v="16" actId="478"/>
            <ac:picMkLst>
              <pc:docMk/>
              <pc:sldMasterMk cId="0" sldId="2147483648"/>
              <pc:sldLayoutMk cId="0" sldId="2147483652"/>
              <ac:picMk id="5" creationId="{5253D3A5-EB68-4144-A0F8-7D9866EEB1F9}"/>
            </ac:picMkLst>
          </pc:picChg>
          <pc:picChg chg="add mod">
            <ac:chgData name="Cristian Dubineanschi" userId="c7f5be1f-0c36-4eb7-88bc-8f8f3492a20c" providerId="ADAL" clId="{1EE3E6BF-FB6F-C54A-936A-3CE72A9BDE64}" dt="2020-07-27T09:43:11.428" v="17"/>
            <ac:picMkLst>
              <pc:docMk/>
              <pc:sldMasterMk cId="0" sldId="2147483648"/>
              <pc:sldLayoutMk cId="0" sldId="2147483652"/>
              <ac:picMk id="6" creationId="{9B49FFD8-93BE-FF41-B7BE-20F4AD86041B}"/>
            </ac:picMkLst>
          </pc:picChg>
        </pc:sldLayoutChg>
        <pc:sldLayoutChg chg="addSp delSp modSp mod">
          <pc:chgData name="Cristian Dubineanschi" userId="c7f5be1f-0c36-4eb7-88bc-8f8f3492a20c" providerId="ADAL" clId="{1EE3E6BF-FB6F-C54A-936A-3CE72A9BDE64}" dt="2020-07-27T09:46:04.630" v="167" actId="20577"/>
          <pc:sldLayoutMkLst>
            <pc:docMk/>
            <pc:sldMasterMk cId="0" sldId="2147483648"/>
            <pc:sldLayoutMk cId="0" sldId="2147483655"/>
          </pc:sldLayoutMkLst>
          <pc:spChg chg="mod">
            <ac:chgData name="Cristian Dubineanschi" userId="c7f5be1f-0c36-4eb7-88bc-8f8f3492a20c" providerId="ADAL" clId="{1EE3E6BF-FB6F-C54A-936A-3CE72A9BDE64}" dt="2020-07-27T09:46:04.630" v="167" actId="20577"/>
            <ac:spMkLst>
              <pc:docMk/>
              <pc:sldMasterMk cId="0" sldId="2147483648"/>
              <pc:sldLayoutMk cId="0" sldId="2147483655"/>
              <ac:spMk id="69" creationId="{00000000-0000-0000-0000-000000000000}"/>
            </ac:spMkLst>
          </pc:spChg>
          <pc:picChg chg="mod">
            <ac:chgData name="Cristian Dubineanschi" userId="c7f5be1f-0c36-4eb7-88bc-8f8f3492a20c" providerId="ADAL" clId="{1EE3E6BF-FB6F-C54A-936A-3CE72A9BDE64}" dt="2020-07-27T09:44:13.406" v="81" actId="1037"/>
            <ac:picMkLst>
              <pc:docMk/>
              <pc:sldMasterMk cId="0" sldId="2147483648"/>
              <pc:sldLayoutMk cId="0" sldId="2147483655"/>
              <ac:picMk id="6" creationId="{87FF141D-63CA-184D-BAE7-8529E8E734A4}"/>
            </ac:picMkLst>
          </pc:picChg>
          <pc:picChg chg="add del mod">
            <ac:chgData name="Cristian Dubineanschi" userId="c7f5be1f-0c36-4eb7-88bc-8f8f3492a20c" providerId="ADAL" clId="{1EE3E6BF-FB6F-C54A-936A-3CE72A9BDE64}" dt="2020-07-27T09:44:15.292" v="82" actId="478"/>
            <ac:picMkLst>
              <pc:docMk/>
              <pc:sldMasterMk cId="0" sldId="2147483648"/>
              <pc:sldLayoutMk cId="0" sldId="2147483655"/>
              <ac:picMk id="8" creationId="{C217256E-A953-6545-A7D9-BF234FCF1D9A}"/>
            </ac:picMkLst>
          </pc:picChg>
        </pc:sldLayoutChg>
        <pc:sldLayoutChg chg="addSp delSp modSp mod">
          <pc:chgData name="Cristian Dubineanschi" userId="c7f5be1f-0c36-4eb7-88bc-8f8f3492a20c" providerId="ADAL" clId="{1EE3E6BF-FB6F-C54A-936A-3CE72A9BDE64}" dt="2020-07-27T09:50:49.766" v="202" actId="478"/>
          <pc:sldLayoutMkLst>
            <pc:docMk/>
            <pc:sldMasterMk cId="0" sldId="2147483648"/>
            <pc:sldLayoutMk cId="0" sldId="2147483656"/>
          </pc:sldLayoutMkLst>
          <pc:picChg chg="add del mod">
            <ac:chgData name="Cristian Dubineanschi" userId="c7f5be1f-0c36-4eb7-88bc-8f8f3492a20c" providerId="ADAL" clId="{1EE3E6BF-FB6F-C54A-936A-3CE72A9BDE64}" dt="2020-07-27T09:50:49.766" v="202" actId="478"/>
            <ac:picMkLst>
              <pc:docMk/>
              <pc:sldMasterMk cId="0" sldId="2147483648"/>
              <pc:sldLayoutMk cId="0" sldId="2147483656"/>
              <ac:picMk id="4" creationId="{47ABE251-C2D6-0B4D-8425-C70A7DC95E5C}"/>
            </ac:picMkLst>
          </pc:picChg>
        </pc:sldLayoutChg>
        <pc:sldLayoutChg chg="addSp delSp modSp mod">
          <pc:chgData name="Cristian Dubineanschi" userId="c7f5be1f-0c36-4eb7-88bc-8f8f3492a20c" providerId="ADAL" clId="{1EE3E6BF-FB6F-C54A-936A-3CE72A9BDE64}" dt="2020-07-27T09:44:27.849" v="84"/>
          <pc:sldLayoutMkLst>
            <pc:docMk/>
            <pc:sldMasterMk cId="0" sldId="2147483648"/>
            <pc:sldLayoutMk cId="0" sldId="2147483657"/>
          </pc:sldLayoutMkLst>
          <pc:picChg chg="del">
            <ac:chgData name="Cristian Dubineanschi" userId="c7f5be1f-0c36-4eb7-88bc-8f8f3492a20c" providerId="ADAL" clId="{1EE3E6BF-FB6F-C54A-936A-3CE72A9BDE64}" dt="2020-07-27T09:44:27.428" v="83" actId="478"/>
            <ac:picMkLst>
              <pc:docMk/>
              <pc:sldMasterMk cId="0" sldId="2147483648"/>
              <pc:sldLayoutMk cId="0" sldId="2147483657"/>
              <ac:picMk id="4" creationId="{5C0EECC6-7691-F24D-84D3-4FFED4B36D8C}"/>
            </ac:picMkLst>
          </pc:picChg>
          <pc:picChg chg="add mod">
            <ac:chgData name="Cristian Dubineanschi" userId="c7f5be1f-0c36-4eb7-88bc-8f8f3492a20c" providerId="ADAL" clId="{1EE3E6BF-FB6F-C54A-936A-3CE72A9BDE64}" dt="2020-07-27T09:44:27.849" v="84"/>
            <ac:picMkLst>
              <pc:docMk/>
              <pc:sldMasterMk cId="0" sldId="2147483648"/>
              <pc:sldLayoutMk cId="0" sldId="2147483657"/>
              <ac:picMk id="6" creationId="{E41B7131-893E-5945-A6CF-4B41D935F078}"/>
            </ac:picMkLst>
          </pc:picChg>
        </pc:sldLayoutChg>
        <pc:sldLayoutChg chg="addSp delSp modSp mod">
          <pc:chgData name="Cristian Dubineanschi" userId="c7f5be1f-0c36-4eb7-88bc-8f8f3492a20c" providerId="ADAL" clId="{1EE3E6BF-FB6F-C54A-936A-3CE72A9BDE64}" dt="2020-07-27T09:44:37.633" v="87"/>
          <pc:sldLayoutMkLst>
            <pc:docMk/>
            <pc:sldMasterMk cId="0" sldId="2147483648"/>
            <pc:sldLayoutMk cId="1492466279" sldId="2147483659"/>
          </pc:sldLayoutMkLst>
          <pc:picChg chg="del">
            <ac:chgData name="Cristian Dubineanschi" userId="c7f5be1f-0c36-4eb7-88bc-8f8f3492a20c" providerId="ADAL" clId="{1EE3E6BF-FB6F-C54A-936A-3CE72A9BDE64}" dt="2020-07-27T09:44:37.253" v="86" actId="478"/>
            <ac:picMkLst>
              <pc:docMk/>
              <pc:sldMasterMk cId="0" sldId="2147483648"/>
              <pc:sldLayoutMk cId="1492466279" sldId="2147483659"/>
              <ac:picMk id="2" creationId="{04AE4F45-38E2-4A4A-82A4-95F8F56DFAB3}"/>
            </ac:picMkLst>
          </pc:picChg>
          <pc:picChg chg="add mod">
            <ac:chgData name="Cristian Dubineanschi" userId="c7f5be1f-0c36-4eb7-88bc-8f8f3492a20c" providerId="ADAL" clId="{1EE3E6BF-FB6F-C54A-936A-3CE72A9BDE64}" dt="2020-07-27T09:44:37.633" v="87"/>
            <ac:picMkLst>
              <pc:docMk/>
              <pc:sldMasterMk cId="0" sldId="2147483648"/>
              <pc:sldLayoutMk cId="1492466279" sldId="2147483659"/>
              <ac:picMk id="3" creationId="{26C045BA-244C-3443-B110-AC1CC053E913}"/>
            </ac:picMkLst>
          </pc:picChg>
        </pc:sldLayoutChg>
        <pc:sldLayoutChg chg="addSp delSp modSp mod">
          <pc:chgData name="Cristian Dubineanschi" userId="c7f5be1f-0c36-4eb7-88bc-8f8f3492a20c" providerId="ADAL" clId="{1EE3E6BF-FB6F-C54A-936A-3CE72A9BDE64}" dt="2020-07-27T09:44:42.458" v="89"/>
          <pc:sldLayoutMkLst>
            <pc:docMk/>
            <pc:sldMasterMk cId="0" sldId="2147483648"/>
            <pc:sldLayoutMk cId="2697321429" sldId="2147483660"/>
          </pc:sldLayoutMkLst>
          <pc:picChg chg="add mod">
            <ac:chgData name="Cristian Dubineanschi" userId="c7f5be1f-0c36-4eb7-88bc-8f8f3492a20c" providerId="ADAL" clId="{1EE3E6BF-FB6F-C54A-936A-3CE72A9BDE64}" dt="2020-07-27T09:44:42.458" v="89"/>
            <ac:picMkLst>
              <pc:docMk/>
              <pc:sldMasterMk cId="0" sldId="2147483648"/>
              <pc:sldLayoutMk cId="2697321429" sldId="2147483660"/>
              <ac:picMk id="5" creationId="{AFB0B7F9-ECE4-1747-93C6-DBB055E86874}"/>
            </ac:picMkLst>
          </pc:picChg>
          <pc:picChg chg="del">
            <ac:chgData name="Cristian Dubineanschi" userId="c7f5be1f-0c36-4eb7-88bc-8f8f3492a20c" providerId="ADAL" clId="{1EE3E6BF-FB6F-C54A-936A-3CE72A9BDE64}" dt="2020-07-27T09:44:42.084" v="88" actId="478"/>
            <ac:picMkLst>
              <pc:docMk/>
              <pc:sldMasterMk cId="0" sldId="2147483648"/>
              <pc:sldLayoutMk cId="2697321429" sldId="2147483660"/>
              <ac:picMk id="7" creationId="{CCC8BCA3-D9B1-9241-A8EF-151FB97CEE3A}"/>
            </ac:picMkLst>
          </pc:picChg>
        </pc:sldLayoutChg>
      </pc:sldMasterChg>
    </pc:docChg>
  </pc:docChgLst>
  <pc:docChgLst>
    <pc:chgData name="Cristian Dubineanschi" userId="c7f5be1f-0c36-4eb7-88bc-8f8f3492a20c" providerId="ADAL" clId="{B734DE5D-9415-5944-9F19-E3A9F25B852C}"/>
    <pc:docChg chg="modSld modMainMaster">
      <pc:chgData name="Cristian Dubineanschi" userId="c7f5be1f-0c36-4eb7-88bc-8f8f3492a20c" providerId="ADAL" clId="{B734DE5D-9415-5944-9F19-E3A9F25B852C}" dt="2021-10-20T08:23:04" v="11" actId="20577"/>
      <pc:docMkLst>
        <pc:docMk/>
      </pc:docMkLst>
      <pc:sldChg chg="modSp">
        <pc:chgData name="Cristian Dubineanschi" userId="c7f5be1f-0c36-4eb7-88bc-8f8f3492a20c" providerId="ADAL" clId="{B734DE5D-9415-5944-9F19-E3A9F25B852C}" dt="2021-10-20T08:21:45.180" v="0" actId="14826"/>
        <pc:sldMkLst>
          <pc:docMk/>
          <pc:sldMk cId="460277602" sldId="855"/>
        </pc:sldMkLst>
        <pc:picChg chg="mod">
          <ac:chgData name="Cristian Dubineanschi" userId="c7f5be1f-0c36-4eb7-88bc-8f8f3492a20c" providerId="ADAL" clId="{B734DE5D-9415-5944-9F19-E3A9F25B852C}" dt="2021-10-20T08:21:45.180" v="0" actId="14826"/>
          <ac:picMkLst>
            <pc:docMk/>
            <pc:sldMk cId="460277602" sldId="855"/>
            <ac:picMk id="6" creationId="{1B670370-D94D-5F44-955F-3358D098A00C}"/>
          </ac:picMkLst>
        </pc:picChg>
      </pc:sldChg>
      <pc:sldMasterChg chg="modSp mod modSldLayout">
        <pc:chgData name="Cristian Dubineanschi" userId="c7f5be1f-0c36-4eb7-88bc-8f8f3492a20c" providerId="ADAL" clId="{B734DE5D-9415-5944-9F19-E3A9F25B852C}" dt="2021-10-20T08:23:04" v="11" actId="20577"/>
        <pc:sldMasterMkLst>
          <pc:docMk/>
          <pc:sldMasterMk cId="0" sldId="2147483648"/>
        </pc:sldMasterMkLst>
        <pc:spChg chg="mod">
          <ac:chgData name="Cristian Dubineanschi" userId="c7f5be1f-0c36-4eb7-88bc-8f8f3492a20c" providerId="ADAL" clId="{B734DE5D-9415-5944-9F19-E3A9F25B852C}" dt="2021-10-20T08:22:20.618" v="5" actId="20577"/>
          <ac:spMkLst>
            <pc:docMk/>
            <pc:sldMasterMk cId="0" sldId="2147483648"/>
            <ac:spMk id="4" creationId="{00000000-0000-0000-0000-000000000000}"/>
          </ac:spMkLst>
        </pc:spChg>
        <pc:sldLayoutChg chg="modSp mod">
          <pc:chgData name="Cristian Dubineanschi" userId="c7f5be1f-0c36-4eb7-88bc-8f8f3492a20c" providerId="ADAL" clId="{B734DE5D-9415-5944-9F19-E3A9F25B852C}" dt="2021-10-20T08:22:05.438" v="2" actId="20577"/>
          <pc:sldLayoutMkLst>
            <pc:docMk/>
            <pc:sldMasterMk cId="0" sldId="2147483648"/>
            <pc:sldLayoutMk cId="0" sldId="2147483650"/>
          </pc:sldLayoutMkLst>
          <pc:spChg chg="mod">
            <ac:chgData name="Cristian Dubineanschi" userId="c7f5be1f-0c36-4eb7-88bc-8f8f3492a20c" providerId="ADAL" clId="{B734DE5D-9415-5944-9F19-E3A9F25B852C}" dt="2021-10-20T08:22:05.438" v="2" actId="20577"/>
            <ac:spMkLst>
              <pc:docMk/>
              <pc:sldMasterMk cId="0" sldId="2147483648"/>
              <pc:sldLayoutMk cId="0" sldId="2147483650"/>
              <ac:spMk id="21" creationId="{00000000-0000-0000-0000-000000000000}"/>
            </ac:spMkLst>
          </pc:spChg>
        </pc:sldLayoutChg>
        <pc:sldLayoutChg chg="modSp mod">
          <pc:chgData name="Cristian Dubineanschi" userId="c7f5be1f-0c36-4eb7-88bc-8f8f3492a20c" providerId="ADAL" clId="{B734DE5D-9415-5944-9F19-E3A9F25B852C}" dt="2021-10-20T08:22:37.572" v="9" actId="20577"/>
          <pc:sldLayoutMkLst>
            <pc:docMk/>
            <pc:sldMasterMk cId="0" sldId="2147483648"/>
            <pc:sldLayoutMk cId="0" sldId="2147483652"/>
          </pc:sldLayoutMkLst>
          <pc:spChg chg="mod">
            <ac:chgData name="Cristian Dubineanschi" userId="c7f5be1f-0c36-4eb7-88bc-8f8f3492a20c" providerId="ADAL" clId="{B734DE5D-9415-5944-9F19-E3A9F25B852C}" dt="2021-10-20T08:22:37.572" v="9" actId="20577"/>
            <ac:spMkLst>
              <pc:docMk/>
              <pc:sldMasterMk cId="0" sldId="2147483648"/>
              <pc:sldLayoutMk cId="0" sldId="2147483652"/>
              <ac:spMk id="40" creationId="{00000000-0000-0000-0000-000000000000}"/>
            </ac:spMkLst>
          </pc:spChg>
        </pc:sldLayoutChg>
        <pc:sldLayoutChg chg="modSp mod">
          <pc:chgData name="Cristian Dubineanschi" userId="c7f5be1f-0c36-4eb7-88bc-8f8f3492a20c" providerId="ADAL" clId="{B734DE5D-9415-5944-9F19-E3A9F25B852C}" dt="2021-10-20T08:23:04" v="11" actId="20577"/>
          <pc:sldLayoutMkLst>
            <pc:docMk/>
            <pc:sldMasterMk cId="0" sldId="2147483648"/>
            <pc:sldLayoutMk cId="0" sldId="2147483655"/>
          </pc:sldLayoutMkLst>
          <pc:spChg chg="mod">
            <ac:chgData name="Cristian Dubineanschi" userId="c7f5be1f-0c36-4eb7-88bc-8f8f3492a20c" providerId="ADAL" clId="{B734DE5D-9415-5944-9F19-E3A9F25B852C}" dt="2021-10-20T08:23:04" v="11" actId="20577"/>
            <ac:spMkLst>
              <pc:docMk/>
              <pc:sldMasterMk cId="0" sldId="2147483648"/>
              <pc:sldLayoutMk cId="0" sldId="2147483655"/>
              <ac:spMk id="69"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Shape 624"/>
          <p:cNvSpPr>
            <a:spLocks noGrp="1" noRot="1" noChangeAspect="1"/>
          </p:cNvSpPr>
          <p:nvPr>
            <p:ph type="sldImg"/>
          </p:nvPr>
        </p:nvSpPr>
        <p:spPr>
          <a:xfrm>
            <a:off x="381000" y="685800"/>
            <a:ext cx="6096000" cy="3429000"/>
          </a:xfrm>
          <a:prstGeom prst="rect">
            <a:avLst/>
          </a:prstGeom>
        </p:spPr>
        <p:txBody>
          <a:bodyPr/>
          <a:lstStyle/>
          <a:p>
            <a:endParaRPr/>
          </a:p>
        </p:txBody>
      </p:sp>
      <p:sp>
        <p:nvSpPr>
          <p:cNvPr id="625" name="Shape 625"/>
          <p:cNvSpPr>
            <a:spLocks noGrp="1"/>
          </p:cNvSpPr>
          <p:nvPr>
            <p:ph type="body" sz="quarter" idx="1"/>
          </p:nvPr>
        </p:nvSpPr>
        <p:spPr>
          <a:prstGeom prst="rect">
            <a:avLst/>
          </a:prstGeom>
        </p:spPr>
        <p:txBody>
          <a:bodyPr/>
          <a:lstStyle/>
          <a:p>
            <a:pPr>
              <a:defRPr b="1"/>
            </a:pPr>
            <a:r>
              <a:t>Elements (version 2)</a:t>
            </a:r>
          </a:p>
          <a:p>
            <a:r>
              <a:t>Elements are used to give more detail to a set of ideas, they should all relate to the same topic.</a:t>
            </a:r>
          </a:p>
          <a:p>
            <a:r>
              <a:t>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Keep the text to 1-2 sentences and aim to have about the same amount of content under each element. </a:t>
            </a:r>
          </a:p>
        </p:txBody>
      </p:sp>
    </p:spTree>
    <p:extLst>
      <p:ext uri="{BB962C8B-B14F-4D97-AF65-F5344CB8AC3E}">
        <p14:creationId xmlns:p14="http://schemas.microsoft.com/office/powerpoint/2010/main" val="1237176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4216362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746481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Shape 829"/>
          <p:cNvSpPr>
            <a:spLocks noGrp="1" noRot="1" noChangeAspect="1"/>
          </p:cNvSpPr>
          <p:nvPr>
            <p:ph type="sldImg"/>
          </p:nvPr>
        </p:nvSpPr>
        <p:spPr>
          <a:xfrm>
            <a:off x="381000" y="685800"/>
            <a:ext cx="6096000" cy="3429000"/>
          </a:xfrm>
          <a:prstGeom prst="rect">
            <a:avLst/>
          </a:prstGeom>
        </p:spPr>
        <p:txBody>
          <a:bodyPr/>
          <a:lstStyle/>
          <a:p>
            <a:endParaRPr/>
          </a:p>
        </p:txBody>
      </p:sp>
      <p:sp>
        <p:nvSpPr>
          <p:cNvPr id="830" name="Shape 830"/>
          <p:cNvSpPr>
            <a:spLocks noGrp="1"/>
          </p:cNvSpPr>
          <p:nvPr>
            <p:ph type="body" sz="quarter" idx="1"/>
          </p:nvPr>
        </p:nvSpPr>
        <p:spPr>
          <a:prstGeom prst="rect">
            <a:avLst/>
          </a:prstGeom>
        </p:spPr>
        <p:txBody>
          <a:bodyPr/>
          <a:lstStyle/>
          <a:p>
            <a:r>
              <a:rPr b="1"/>
              <a:t>Standard text slide (version 8)</a:t>
            </a:r>
            <a:br/>
            <a:r>
              <a:t>Varying the length of the paragraphs as well as using bulleted and numeric lists help with keeping the reader engaged. </a:t>
            </a:r>
          </a:p>
          <a:p>
            <a:r>
              <a:t>Lists help to “skim” the information on the page and allow the audience to absorb a just the key information. </a:t>
            </a:r>
          </a:p>
        </p:txBody>
      </p:sp>
    </p:spTree>
    <p:extLst>
      <p:ext uri="{BB962C8B-B14F-4D97-AF65-F5344CB8AC3E}">
        <p14:creationId xmlns:p14="http://schemas.microsoft.com/office/powerpoint/2010/main" val="4178750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Shape 829"/>
          <p:cNvSpPr>
            <a:spLocks noGrp="1" noRot="1" noChangeAspect="1"/>
          </p:cNvSpPr>
          <p:nvPr>
            <p:ph type="sldImg"/>
          </p:nvPr>
        </p:nvSpPr>
        <p:spPr>
          <a:xfrm>
            <a:off x="381000" y="685800"/>
            <a:ext cx="6096000" cy="3429000"/>
          </a:xfrm>
          <a:prstGeom prst="rect">
            <a:avLst/>
          </a:prstGeom>
        </p:spPr>
        <p:txBody>
          <a:bodyPr/>
          <a:lstStyle/>
          <a:p>
            <a:endParaRPr/>
          </a:p>
        </p:txBody>
      </p:sp>
      <p:sp>
        <p:nvSpPr>
          <p:cNvPr id="830" name="Shape 830"/>
          <p:cNvSpPr>
            <a:spLocks noGrp="1"/>
          </p:cNvSpPr>
          <p:nvPr>
            <p:ph type="body" sz="quarter" idx="1"/>
          </p:nvPr>
        </p:nvSpPr>
        <p:spPr>
          <a:prstGeom prst="rect">
            <a:avLst/>
          </a:prstGeom>
        </p:spPr>
        <p:txBody>
          <a:bodyPr/>
          <a:lstStyle/>
          <a:p>
            <a:r>
              <a:rPr b="1"/>
              <a:t>Standard text slide (version 8)</a:t>
            </a:r>
            <a:br/>
            <a:r>
              <a:t>Varying the length of the paragraphs as well as using bulleted and numeric lists help with keeping the reader engaged. </a:t>
            </a:r>
          </a:p>
          <a:p>
            <a:r>
              <a:t>Lists help to “skim” the information on the page and allow the audience to absorb a just the key information. </a:t>
            </a:r>
          </a:p>
        </p:txBody>
      </p:sp>
    </p:spTree>
    <p:extLst>
      <p:ext uri="{BB962C8B-B14F-4D97-AF65-F5344CB8AC3E}">
        <p14:creationId xmlns:p14="http://schemas.microsoft.com/office/powerpoint/2010/main" val="907387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Shape 829"/>
          <p:cNvSpPr>
            <a:spLocks noGrp="1" noRot="1" noChangeAspect="1"/>
          </p:cNvSpPr>
          <p:nvPr>
            <p:ph type="sldImg"/>
          </p:nvPr>
        </p:nvSpPr>
        <p:spPr>
          <a:xfrm>
            <a:off x="381000" y="685800"/>
            <a:ext cx="6096000" cy="3429000"/>
          </a:xfrm>
          <a:prstGeom prst="rect">
            <a:avLst/>
          </a:prstGeom>
        </p:spPr>
        <p:txBody>
          <a:bodyPr/>
          <a:lstStyle/>
          <a:p>
            <a:endParaRPr/>
          </a:p>
        </p:txBody>
      </p:sp>
      <p:sp>
        <p:nvSpPr>
          <p:cNvPr id="830" name="Shape 830"/>
          <p:cNvSpPr>
            <a:spLocks noGrp="1"/>
          </p:cNvSpPr>
          <p:nvPr>
            <p:ph type="body" sz="quarter" idx="1"/>
          </p:nvPr>
        </p:nvSpPr>
        <p:spPr>
          <a:prstGeom prst="rect">
            <a:avLst/>
          </a:prstGeom>
        </p:spPr>
        <p:txBody>
          <a:bodyPr/>
          <a:lstStyle/>
          <a:p>
            <a:r>
              <a:rPr b="1"/>
              <a:t>Standard text slide (version 8)</a:t>
            </a:r>
            <a:br/>
            <a:r>
              <a:t>Varying the length of the paragraphs as well as using bulleted and numeric lists help with keeping the reader engaged. </a:t>
            </a:r>
          </a:p>
          <a:p>
            <a:r>
              <a:t>Lists help to “skim” the information on the page and allow the audience to absorb a just the key information. </a:t>
            </a:r>
          </a:p>
        </p:txBody>
      </p:sp>
    </p:spTree>
    <p:extLst>
      <p:ext uri="{BB962C8B-B14F-4D97-AF65-F5344CB8AC3E}">
        <p14:creationId xmlns:p14="http://schemas.microsoft.com/office/powerpoint/2010/main" val="1882220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Shape 829"/>
          <p:cNvSpPr>
            <a:spLocks noGrp="1" noRot="1" noChangeAspect="1"/>
          </p:cNvSpPr>
          <p:nvPr>
            <p:ph type="sldImg"/>
          </p:nvPr>
        </p:nvSpPr>
        <p:spPr>
          <a:xfrm>
            <a:off x="381000" y="685800"/>
            <a:ext cx="6096000" cy="3429000"/>
          </a:xfrm>
          <a:prstGeom prst="rect">
            <a:avLst/>
          </a:prstGeom>
        </p:spPr>
        <p:txBody>
          <a:bodyPr/>
          <a:lstStyle/>
          <a:p>
            <a:endParaRPr/>
          </a:p>
        </p:txBody>
      </p:sp>
      <p:sp>
        <p:nvSpPr>
          <p:cNvPr id="830" name="Shape 830"/>
          <p:cNvSpPr>
            <a:spLocks noGrp="1"/>
          </p:cNvSpPr>
          <p:nvPr>
            <p:ph type="body" sz="quarter" idx="1"/>
          </p:nvPr>
        </p:nvSpPr>
        <p:spPr>
          <a:prstGeom prst="rect">
            <a:avLst/>
          </a:prstGeom>
        </p:spPr>
        <p:txBody>
          <a:bodyPr/>
          <a:lstStyle/>
          <a:p>
            <a:r>
              <a:rPr b="1"/>
              <a:t>Standard text slide (version 8)</a:t>
            </a:r>
            <a:br/>
            <a:r>
              <a:t>Varying the length of the paragraphs as well as using bulleted and numeric lists help with keeping the reader engaged. </a:t>
            </a:r>
          </a:p>
          <a:p>
            <a:r>
              <a:t>Lists help to “skim” the information on the page and allow the audience to absorb a just the key information.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775696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Shape 829"/>
          <p:cNvSpPr>
            <a:spLocks noGrp="1" noRot="1" noChangeAspect="1"/>
          </p:cNvSpPr>
          <p:nvPr>
            <p:ph type="sldImg"/>
          </p:nvPr>
        </p:nvSpPr>
        <p:spPr>
          <a:xfrm>
            <a:off x="381000" y="685800"/>
            <a:ext cx="6096000" cy="3429000"/>
          </a:xfrm>
          <a:prstGeom prst="rect">
            <a:avLst/>
          </a:prstGeom>
        </p:spPr>
        <p:txBody>
          <a:bodyPr/>
          <a:lstStyle/>
          <a:p>
            <a:endParaRPr/>
          </a:p>
        </p:txBody>
      </p:sp>
      <p:sp>
        <p:nvSpPr>
          <p:cNvPr id="830" name="Shape 830"/>
          <p:cNvSpPr>
            <a:spLocks noGrp="1"/>
          </p:cNvSpPr>
          <p:nvPr>
            <p:ph type="body" sz="quarter" idx="1"/>
          </p:nvPr>
        </p:nvSpPr>
        <p:spPr>
          <a:prstGeom prst="rect">
            <a:avLst/>
          </a:prstGeom>
        </p:spPr>
        <p:txBody>
          <a:bodyPr/>
          <a:lstStyle/>
          <a:p>
            <a:r>
              <a:rPr b="1"/>
              <a:t>Standard text slide (version 8)</a:t>
            </a:r>
            <a:br/>
            <a:r>
              <a:t>Varying the length of the paragraphs as well as using bulleted and numeric lists help with keeping the reader engaged. </a:t>
            </a:r>
          </a:p>
          <a:p>
            <a:r>
              <a:t>Lists help to “skim” the information on the page and allow the audience to absorb a just the key information. </a:t>
            </a:r>
          </a:p>
        </p:txBody>
      </p:sp>
    </p:spTree>
    <p:extLst>
      <p:ext uri="{BB962C8B-B14F-4D97-AF65-F5344CB8AC3E}">
        <p14:creationId xmlns:p14="http://schemas.microsoft.com/office/powerpoint/2010/main" val="1804387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Shape 829"/>
          <p:cNvSpPr>
            <a:spLocks noGrp="1" noRot="1" noChangeAspect="1"/>
          </p:cNvSpPr>
          <p:nvPr>
            <p:ph type="sldImg"/>
          </p:nvPr>
        </p:nvSpPr>
        <p:spPr>
          <a:xfrm>
            <a:off x="381000" y="685800"/>
            <a:ext cx="6096000" cy="3429000"/>
          </a:xfrm>
          <a:prstGeom prst="rect">
            <a:avLst/>
          </a:prstGeom>
        </p:spPr>
        <p:txBody>
          <a:bodyPr/>
          <a:lstStyle/>
          <a:p>
            <a:endParaRPr/>
          </a:p>
        </p:txBody>
      </p:sp>
      <p:sp>
        <p:nvSpPr>
          <p:cNvPr id="830" name="Shape 830"/>
          <p:cNvSpPr>
            <a:spLocks noGrp="1"/>
          </p:cNvSpPr>
          <p:nvPr>
            <p:ph type="body" sz="quarter" idx="1"/>
          </p:nvPr>
        </p:nvSpPr>
        <p:spPr>
          <a:prstGeom prst="rect">
            <a:avLst/>
          </a:prstGeom>
        </p:spPr>
        <p:txBody>
          <a:bodyPr/>
          <a:lstStyle/>
          <a:p>
            <a:r>
              <a:rPr b="1"/>
              <a:t>Standard text slide (version 8)</a:t>
            </a:r>
            <a:br/>
            <a:r>
              <a:t>Varying the length of the paragraphs as well as using bulleted and numeric lists help with keeping the reader engaged. </a:t>
            </a:r>
          </a:p>
          <a:p>
            <a:r>
              <a:t>Lists help to “skim” the information on the page and allow the audience to absorb a just the key information. </a:t>
            </a:r>
          </a:p>
        </p:txBody>
      </p:sp>
    </p:spTree>
    <p:extLst>
      <p:ext uri="{BB962C8B-B14F-4D97-AF65-F5344CB8AC3E}">
        <p14:creationId xmlns:p14="http://schemas.microsoft.com/office/powerpoint/2010/main" val="3271595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Shape 624"/>
          <p:cNvSpPr>
            <a:spLocks noGrp="1" noRot="1" noChangeAspect="1"/>
          </p:cNvSpPr>
          <p:nvPr>
            <p:ph type="sldImg"/>
          </p:nvPr>
        </p:nvSpPr>
        <p:spPr>
          <a:xfrm>
            <a:off x="381000" y="685800"/>
            <a:ext cx="6096000" cy="3429000"/>
          </a:xfrm>
          <a:prstGeom prst="rect">
            <a:avLst/>
          </a:prstGeom>
        </p:spPr>
        <p:txBody>
          <a:bodyPr/>
          <a:lstStyle/>
          <a:p>
            <a:endParaRPr/>
          </a:p>
        </p:txBody>
      </p:sp>
      <p:sp>
        <p:nvSpPr>
          <p:cNvPr id="625" name="Shape 625"/>
          <p:cNvSpPr>
            <a:spLocks noGrp="1"/>
          </p:cNvSpPr>
          <p:nvPr>
            <p:ph type="body" sz="quarter" idx="1"/>
          </p:nvPr>
        </p:nvSpPr>
        <p:spPr>
          <a:prstGeom prst="rect">
            <a:avLst/>
          </a:prstGeom>
        </p:spPr>
        <p:txBody>
          <a:bodyPr/>
          <a:lstStyle/>
          <a:p>
            <a:pPr>
              <a:defRPr b="1"/>
            </a:pPr>
            <a:r>
              <a:t>Elements (version 2)</a:t>
            </a:r>
          </a:p>
          <a:p>
            <a:r>
              <a:t>Elements are used to give more detail to a set of ideas, they should all relate to the same topic.</a:t>
            </a:r>
          </a:p>
          <a:p>
            <a:r>
              <a:t>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Keep the text to 1-2 sentences and aim to have about the same amount of content under each element.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318803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Shape 624"/>
          <p:cNvSpPr>
            <a:spLocks noGrp="1" noRot="1" noChangeAspect="1"/>
          </p:cNvSpPr>
          <p:nvPr>
            <p:ph type="sldImg"/>
          </p:nvPr>
        </p:nvSpPr>
        <p:spPr>
          <a:xfrm>
            <a:off x="381000" y="685800"/>
            <a:ext cx="6096000" cy="3429000"/>
          </a:xfrm>
          <a:prstGeom prst="rect">
            <a:avLst/>
          </a:prstGeom>
        </p:spPr>
        <p:txBody>
          <a:bodyPr/>
          <a:lstStyle/>
          <a:p>
            <a:endParaRPr/>
          </a:p>
        </p:txBody>
      </p:sp>
      <p:sp>
        <p:nvSpPr>
          <p:cNvPr id="625" name="Shape 625"/>
          <p:cNvSpPr>
            <a:spLocks noGrp="1"/>
          </p:cNvSpPr>
          <p:nvPr>
            <p:ph type="body" sz="quarter" idx="1"/>
          </p:nvPr>
        </p:nvSpPr>
        <p:spPr>
          <a:prstGeom prst="rect">
            <a:avLst/>
          </a:prstGeom>
        </p:spPr>
        <p:txBody>
          <a:bodyPr/>
          <a:lstStyle/>
          <a:p>
            <a:pPr>
              <a:defRPr b="1"/>
            </a:pPr>
            <a:r>
              <a:t>Elements (version 2)</a:t>
            </a:r>
          </a:p>
          <a:p>
            <a:r>
              <a:t>Elements are used to give more detail to a set of ideas, they should all relate to the same topic.</a:t>
            </a:r>
          </a:p>
          <a:p>
            <a:r>
              <a:t>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Keep the text to 1-2 sentences and aim to have about the same amount of content under each element. </a:t>
            </a:r>
          </a:p>
        </p:txBody>
      </p:sp>
    </p:spTree>
    <p:extLst>
      <p:ext uri="{BB962C8B-B14F-4D97-AF65-F5344CB8AC3E}">
        <p14:creationId xmlns:p14="http://schemas.microsoft.com/office/powerpoint/2010/main" val="1618490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Shape 624"/>
          <p:cNvSpPr>
            <a:spLocks noGrp="1" noRot="1" noChangeAspect="1"/>
          </p:cNvSpPr>
          <p:nvPr>
            <p:ph type="sldImg"/>
          </p:nvPr>
        </p:nvSpPr>
        <p:spPr>
          <a:xfrm>
            <a:off x="381000" y="685800"/>
            <a:ext cx="6096000" cy="3429000"/>
          </a:xfrm>
          <a:prstGeom prst="rect">
            <a:avLst/>
          </a:prstGeom>
        </p:spPr>
        <p:txBody>
          <a:bodyPr/>
          <a:lstStyle/>
          <a:p>
            <a:endParaRPr/>
          </a:p>
        </p:txBody>
      </p:sp>
      <p:sp>
        <p:nvSpPr>
          <p:cNvPr id="625" name="Shape 625"/>
          <p:cNvSpPr>
            <a:spLocks noGrp="1"/>
          </p:cNvSpPr>
          <p:nvPr>
            <p:ph type="body" sz="quarter" idx="1"/>
          </p:nvPr>
        </p:nvSpPr>
        <p:spPr>
          <a:prstGeom prst="rect">
            <a:avLst/>
          </a:prstGeom>
        </p:spPr>
        <p:txBody>
          <a:bodyPr/>
          <a:lstStyle/>
          <a:p>
            <a:pPr>
              <a:defRPr b="1"/>
            </a:pPr>
            <a:r>
              <a:t>Elements (version 2)</a:t>
            </a:r>
          </a:p>
          <a:p>
            <a:r>
              <a:t>Elements are used to give more detail to a set of ideas, they should all relate to the same topic.</a:t>
            </a:r>
          </a:p>
          <a:p>
            <a:r>
              <a:t>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Keep the text to 1-2 sentences and aim to have about the same amount of content under each element. </a:t>
            </a:r>
          </a:p>
        </p:txBody>
      </p:sp>
    </p:spTree>
    <p:extLst>
      <p:ext uri="{BB962C8B-B14F-4D97-AF65-F5344CB8AC3E}">
        <p14:creationId xmlns:p14="http://schemas.microsoft.com/office/powerpoint/2010/main" val="15161232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pic>
        <p:nvPicPr>
          <p:cNvPr id="5" name="Picture 4">
            <a:extLst>
              <a:ext uri="{FF2B5EF4-FFF2-40B4-BE49-F238E27FC236}">
                <a16:creationId xmlns:a16="http://schemas.microsoft.com/office/drawing/2014/main" id="{431AE6B6-2749-4F4B-A8C6-FD86D59059E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1855856" y="-529884"/>
            <a:ext cx="2756744" cy="2504158"/>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Minimal Footer">
    <p:spTree>
      <p:nvGrpSpPr>
        <p:cNvPr id="1" name=""/>
        <p:cNvGrpSpPr/>
        <p:nvPr/>
      </p:nvGrpSpPr>
      <p:grpSpPr>
        <a:xfrm>
          <a:off x="0" y="0"/>
          <a:ext cx="0" cy="0"/>
          <a:chOff x="0" y="0"/>
          <a:chExt cx="0" cy="0"/>
        </a:xfrm>
      </p:grpSpPr>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a:extLst>
              <a:ext uri="{FF2B5EF4-FFF2-40B4-BE49-F238E27FC236}">
                <a16:creationId xmlns:a16="http://schemas.microsoft.com/office/drawing/2014/main" id="{2BD33DE6-C1C8-5F49-85AF-C0BA0848938B}"/>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Minimal Footer - Black">
    <p:bg>
      <p:bgPr>
        <a:solidFill>
          <a:srgbClr val="000000"/>
        </a:solidFill>
        <a:effectLst/>
      </p:bgPr>
    </p:bg>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pic>
        <p:nvPicPr>
          <p:cNvPr id="6" name="Picture 5">
            <a:extLst>
              <a:ext uri="{FF2B5EF4-FFF2-40B4-BE49-F238E27FC236}">
                <a16:creationId xmlns:a16="http://schemas.microsoft.com/office/drawing/2014/main" id="{C359D550-1FBD-5844-A276-3BBC8F31DDBE}"/>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1855856" y="-529883"/>
            <a:ext cx="2756744" cy="2504155"/>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Blank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FBB56E-9FCC-654A-BA50-AF4A64A420D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1855856" y="-529884"/>
            <a:ext cx="2756744" cy="2504158"/>
          </a:xfrm>
          <a:prstGeom prst="rect">
            <a:avLst/>
          </a:prstGeom>
        </p:spPr>
      </p:pic>
    </p:spTree>
    <p:extLst>
      <p:ext uri="{BB962C8B-B14F-4D97-AF65-F5344CB8AC3E}">
        <p14:creationId xmlns:p14="http://schemas.microsoft.com/office/powerpoint/2010/main" val="1492466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pic>
        <p:nvPicPr>
          <p:cNvPr id="5" name="Picture 4">
            <a:extLst>
              <a:ext uri="{FF2B5EF4-FFF2-40B4-BE49-F238E27FC236}">
                <a16:creationId xmlns:a16="http://schemas.microsoft.com/office/drawing/2014/main" id="{883C5F5F-2366-5749-B5CD-681B99B6F3F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1855856" y="-529884"/>
            <a:ext cx="2756744" cy="2504158"/>
          </a:xfrm>
          <a:prstGeom prst="rect">
            <a:avLst/>
          </a:prstGeom>
        </p:spPr>
      </p:pic>
    </p:spTree>
    <p:extLst>
      <p:ext uri="{BB962C8B-B14F-4D97-AF65-F5344CB8AC3E}">
        <p14:creationId xmlns:p14="http://schemas.microsoft.com/office/powerpoint/2010/main" val="269732142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181591783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hasCustomPrompt="1"/>
          </p:nvPr>
        </p:nvSpPr>
        <p:spPr>
          <a:xfrm>
            <a:off x="1703286" y="210051"/>
            <a:ext cx="5320366" cy="390491"/>
          </a:xfrm>
          <a:prstGeom prst="rect">
            <a:avLst/>
          </a:prstGeom>
        </p:spPr>
        <p:txBody>
          <a:bodyPr wrap="none" lIns="71437" tIns="71437" rIns="71437" bIns="71437">
            <a:spAutoFit/>
          </a:bodyPr>
          <a:lstStyle/>
          <a:p>
            <a:pPr marL="0" indent="0">
              <a:buSzTx/>
              <a:buNone/>
              <a:defRPr sz="1600"/>
            </a:pPr>
            <a:r>
              <a:rPr lang="en-US" b="1" dirty="0">
                <a:solidFill>
                  <a:srgbClr val="929292"/>
                </a:solidFill>
                <a:latin typeface="+mn-lt"/>
                <a:ea typeface="+mn-ea"/>
                <a:cs typeface="+mn-cs"/>
                <a:sym typeface="Helvetica"/>
              </a:rPr>
              <a:t>DEV WEEK 2021 </a:t>
            </a:r>
            <a:r>
              <a:rPr dirty="0">
                <a:solidFill>
                  <a:srgbClr val="929292"/>
                </a:solidFill>
              </a:rPr>
              <a:t>Presentation Title  - </a:t>
            </a:r>
            <a:r>
              <a:rPr dirty="0"/>
              <a:t> </a:t>
            </a:r>
            <a:r>
              <a:rPr b="1" dirty="0">
                <a:solidFill>
                  <a:srgbClr val="DE411B"/>
                </a:solidFill>
                <a:latin typeface="+mn-lt"/>
                <a:ea typeface="+mn-ea"/>
                <a:cs typeface="+mn-cs"/>
                <a:sym typeface="Helvetica"/>
              </a:rPr>
              <a:t>1. Chapter Name</a:t>
            </a:r>
          </a:p>
        </p:txBody>
      </p:sp>
      <p:pic>
        <p:nvPicPr>
          <p:cNvPr id="6" name="Picture 5">
            <a:extLst>
              <a:ext uri="{FF2B5EF4-FFF2-40B4-BE49-F238E27FC236}">
                <a16:creationId xmlns:a16="http://schemas.microsoft.com/office/drawing/2014/main" id="{362367F0-A0A5-A44F-913B-25E7FB5FF81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1855856" y="-529884"/>
            <a:ext cx="2756744" cy="2504158"/>
          </a:xfrm>
          <a:prstGeom prst="rect">
            <a:avLst/>
          </a:prstGeom>
        </p:spPr>
      </p:pic>
    </p:spTree>
    <p:extLst>
      <p:ext uri="{BB962C8B-B14F-4D97-AF65-F5344CB8AC3E}">
        <p14:creationId xmlns:p14="http://schemas.microsoft.com/office/powerpoint/2010/main" val="408687106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dirty="0">
                <a:latin typeface="+mn-lt"/>
                <a:ea typeface="+mn-ea"/>
                <a:cs typeface="+mn-cs"/>
                <a:sym typeface="Helvetica"/>
              </a:rPr>
              <a:t>DEV WEEK 2021  </a:t>
            </a:r>
            <a:r>
              <a:rPr lang="en-GB" b="0" i="0" dirty="0">
                <a:latin typeface="Arial" panose="020B0604020202020204" pitchFamily="34" charset="0"/>
                <a:cs typeface="Arial" panose="020B0604020202020204" pitchFamily="34" charset="0"/>
              </a:rPr>
              <a:t>//  Presentation name  //  © Copyright 2021 Endava </a:t>
            </a:r>
            <a:endParaRPr b="0" i="0" dirty="0">
              <a:latin typeface="Arial" panose="020B0604020202020204" pitchFamily="34" charset="0"/>
              <a:cs typeface="Arial" panose="020B0604020202020204" pitchFamily="34" charset="0"/>
            </a:endParaRP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rPr lang="en-GB" dirty="0"/>
              <a:t>Body level one</a:t>
            </a:r>
          </a:p>
          <a:p>
            <a:pPr lvl="1"/>
            <a:r>
              <a:rPr lang="en-GB" dirty="0"/>
              <a:t>Body level two</a:t>
            </a:r>
          </a:p>
          <a:p>
            <a:pPr lvl="2"/>
            <a:r>
              <a:rPr lang="en-GB" dirty="0"/>
              <a:t>Body level three</a:t>
            </a:r>
          </a:p>
          <a:p>
            <a:pPr lvl="3"/>
            <a:r>
              <a:rPr lang="en-GB" dirty="0"/>
              <a:t>Body level four</a:t>
            </a:r>
          </a:p>
          <a:p>
            <a:pPr lvl="4"/>
            <a:r>
              <a:rPr lang="en-GB" dirty="0"/>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9"/>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dirty="0"/>
              <a:t>Click to edit Master title style</a:t>
            </a:r>
            <a:endParaRPr lang="en-RO" dirty="0"/>
          </a:p>
        </p:txBody>
      </p:sp>
    </p:spTree>
  </p:cSld>
  <p:clrMap bg1="dk1" tx1="lt1" bg2="dk2" tx2="lt2" accent1="accent1" accent2="accent2" accent3="accent3" accent4="accent4" accent5="accent5" accent6="accent6" hlink="hlink" folHlink="folHlink"/>
  <p:sldLayoutIdLst>
    <p:sldLayoutId id="2147483649" r:id="rId1"/>
    <p:sldLayoutId id="2147483656" r:id="rId2"/>
    <p:sldLayoutId id="2147483657" r:id="rId3"/>
    <p:sldLayoutId id="2147483659" r:id="rId4"/>
    <p:sldLayoutId id="2147483660" r:id="rId5"/>
    <p:sldLayoutId id="2147483661" r:id="rId6"/>
    <p:sldLayoutId id="2147483662" r:id="rId7"/>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670370-D94D-5F44-955F-3358D098A00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01949" y="1410889"/>
            <a:ext cx="11980102" cy="10894221"/>
          </a:xfrm>
          <a:prstGeom prst="rect">
            <a:avLst/>
          </a:prstGeom>
        </p:spPr>
      </p:pic>
    </p:spTree>
    <p:extLst>
      <p:ext uri="{BB962C8B-B14F-4D97-AF65-F5344CB8AC3E}">
        <p14:creationId xmlns:p14="http://schemas.microsoft.com/office/powerpoint/2010/main" val="46027760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10</a:t>
            </a:fld>
            <a:endParaRPr/>
          </a:p>
        </p:txBody>
      </p:sp>
      <p:sp>
        <p:nvSpPr>
          <p:cNvPr id="613" name="Client Name  Presentation Title  -  1. Chapter Name"/>
          <p:cNvSpPr txBox="1">
            <a:spLocks noGrp="1"/>
          </p:cNvSpPr>
          <p:nvPr>
            <p:ph type="body" sz="quarter" idx="13"/>
          </p:nvPr>
        </p:nvSpPr>
        <p:spPr>
          <a:xfrm>
            <a:off x="1703286" y="210051"/>
            <a:ext cx="3658052" cy="390491"/>
          </a:xfrm>
          <a:prstGeom prst="rect">
            <a:avLst/>
          </a:prstGeom>
        </p:spPr>
        <p:txBody>
          <a:bodyPr/>
          <a:lstStyle/>
          <a:p>
            <a:pPr marL="0" indent="0">
              <a:buSzTx/>
              <a:buNone/>
              <a:defRPr sz="1600"/>
            </a:pPr>
            <a:r>
              <a:rPr dirty="0">
                <a:solidFill>
                  <a:srgbClr val="929292"/>
                </a:solidFill>
              </a:rPr>
              <a:t>Presentation Title  - </a:t>
            </a:r>
            <a:r>
              <a:rPr dirty="0"/>
              <a:t> </a:t>
            </a:r>
            <a:r>
              <a:rPr b="1" dirty="0">
                <a:solidFill>
                  <a:srgbClr val="DE411B"/>
                </a:solidFill>
                <a:latin typeface="+mn-lt"/>
                <a:ea typeface="+mn-ea"/>
                <a:cs typeface="+mn-cs"/>
                <a:sym typeface="Helvetica"/>
              </a:rPr>
              <a:t>1. Chapter Name</a:t>
            </a:r>
          </a:p>
        </p:txBody>
      </p:sp>
      <p:sp>
        <p:nvSpPr>
          <p:cNvPr id="615" name="Rectangle"/>
          <p:cNvSpPr/>
          <p:nvPr/>
        </p:nvSpPr>
        <p:spPr>
          <a:xfrm rot="16200000">
            <a:off x="3431193" y="6275398"/>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16" name="Rectangle"/>
          <p:cNvSpPr/>
          <p:nvPr/>
        </p:nvSpPr>
        <p:spPr>
          <a:xfrm rot="16200000">
            <a:off x="9953208" y="6275398"/>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17" name="Rectangle"/>
          <p:cNvSpPr/>
          <p:nvPr/>
        </p:nvSpPr>
        <p:spPr>
          <a:xfrm rot="16200000">
            <a:off x="16655276" y="6275398"/>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18" name="ELEMENT 1…"/>
          <p:cNvSpPr txBox="1"/>
          <p:nvPr/>
        </p:nvSpPr>
        <p:spPr>
          <a:xfrm>
            <a:off x="3025693" y="6898797"/>
            <a:ext cx="5263882" cy="1950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pc="198">
                <a:solidFill>
                  <a:srgbClr val="000000"/>
                </a:solidFill>
              </a:defRPr>
            </a:pPr>
            <a:r>
              <a:rPr lang="en-US" dirty="0"/>
              <a:t>Standards-based Business-IT Collaboration</a:t>
            </a:r>
            <a:endParaRPr dirty="0"/>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Camunda defines workflows using </a:t>
            </a:r>
            <a:r>
              <a:rPr lang="en-US" b="0" dirty="0">
                <a:solidFill>
                  <a:srgbClr val="FF0000"/>
                </a:solidFill>
                <a:latin typeface="Arial" panose="020B0604020202020204" pitchFamily="34" charset="0"/>
                <a:cs typeface="Arial" panose="020B0604020202020204" pitchFamily="34" charset="0"/>
              </a:rPr>
              <a:t>BPMN 2.0 </a:t>
            </a:r>
            <a:r>
              <a:rPr lang="en-US" b="0" dirty="0">
                <a:latin typeface="Arial" panose="020B0604020202020204" pitchFamily="34" charset="0"/>
                <a:cs typeface="Arial" panose="020B0604020202020204" pitchFamily="34" charset="0"/>
              </a:rPr>
              <a:t>and </a:t>
            </a:r>
            <a:r>
              <a:rPr lang="en-US" b="0" dirty="0">
                <a:solidFill>
                  <a:srgbClr val="FF0000"/>
                </a:solidFill>
                <a:latin typeface="Arial" panose="020B0604020202020204" pitchFamily="34" charset="0"/>
                <a:cs typeface="Arial" panose="020B0604020202020204" pitchFamily="34" charset="0"/>
              </a:rPr>
              <a:t>DMN</a:t>
            </a:r>
            <a:r>
              <a:rPr lang="en-US" b="0" dirty="0">
                <a:latin typeface="Arial" panose="020B0604020202020204" pitchFamily="34" charset="0"/>
                <a:cs typeface="Arial" panose="020B0604020202020204" pitchFamily="34" charset="0"/>
              </a:rPr>
              <a:t>, providing a common language for technical and non-technical users.</a:t>
            </a:r>
          </a:p>
        </p:txBody>
      </p:sp>
      <p:sp>
        <p:nvSpPr>
          <p:cNvPr id="619" name="ELEMENT 2…"/>
          <p:cNvSpPr txBox="1"/>
          <p:nvPr/>
        </p:nvSpPr>
        <p:spPr>
          <a:xfrm>
            <a:off x="9560059" y="6898797"/>
            <a:ext cx="5263882" cy="20093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pc="198">
                <a:solidFill>
                  <a:srgbClr val="000000"/>
                </a:solidFill>
              </a:defRPr>
            </a:pPr>
            <a:r>
              <a:rPr lang="en-US" dirty="0"/>
              <a:t>Open Architecture</a:t>
            </a:r>
            <a:endParaRPr dirty="0"/>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It provides a highly scalable platform based on open components that can be easily integrated with most common technical architectures or frameworks. </a:t>
            </a:r>
          </a:p>
        </p:txBody>
      </p:sp>
      <p:sp>
        <p:nvSpPr>
          <p:cNvPr id="620" name="ELEMENT 3…"/>
          <p:cNvSpPr txBox="1"/>
          <p:nvPr/>
        </p:nvSpPr>
        <p:spPr>
          <a:xfrm>
            <a:off x="16274476" y="6898797"/>
            <a:ext cx="5263883" cy="2317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pc="198">
                <a:solidFill>
                  <a:srgbClr val="000000"/>
                </a:solidFill>
              </a:defRPr>
            </a:pPr>
            <a:r>
              <a:rPr lang="en-US" dirty="0"/>
              <a:t>Developer-friendly Approach</a:t>
            </a:r>
            <a:endParaRPr dirty="0"/>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The platform is easy to get started and use in your environment right away, with full public access to all docs, open APIs to integrate with just about anything, including the Spring ecosystem. </a:t>
            </a:r>
          </a:p>
        </p:txBody>
      </p:sp>
      <p:pic>
        <p:nvPicPr>
          <p:cNvPr id="14" name="Graphic 236" descr="Graphic 236">
            <a:extLst>
              <a:ext uri="{FF2B5EF4-FFF2-40B4-BE49-F238E27FC236}">
                <a16:creationId xmlns:a16="http://schemas.microsoft.com/office/drawing/2014/main" id="{70C10AB3-00F8-48A5-9122-2DF3BA6569D8}"/>
              </a:ext>
            </a:extLst>
          </p:cNvPr>
          <p:cNvPicPr>
            <a:picLocks noChangeAspect="1"/>
          </p:cNvPicPr>
          <p:nvPr/>
        </p:nvPicPr>
        <p:blipFill>
          <a:blip r:embed="rId3"/>
          <a:stretch>
            <a:fillRect/>
          </a:stretch>
        </p:blipFill>
        <p:spPr>
          <a:xfrm>
            <a:off x="3035352" y="5061380"/>
            <a:ext cx="1016001" cy="1016001"/>
          </a:xfrm>
          <a:prstGeom prst="rect">
            <a:avLst/>
          </a:prstGeom>
          <a:ln w="12700">
            <a:miter lim="400000"/>
          </a:ln>
        </p:spPr>
      </p:pic>
      <p:pic>
        <p:nvPicPr>
          <p:cNvPr id="15" name="Graphic 221" descr="Graphic 221">
            <a:extLst>
              <a:ext uri="{FF2B5EF4-FFF2-40B4-BE49-F238E27FC236}">
                <a16:creationId xmlns:a16="http://schemas.microsoft.com/office/drawing/2014/main" id="{8B39E671-0556-4B9D-8CC5-4BB9C4F4247C}"/>
              </a:ext>
            </a:extLst>
          </p:cNvPr>
          <p:cNvPicPr>
            <a:picLocks noChangeAspect="1"/>
          </p:cNvPicPr>
          <p:nvPr/>
        </p:nvPicPr>
        <p:blipFill>
          <a:blip r:embed="rId4"/>
          <a:stretch>
            <a:fillRect/>
          </a:stretch>
        </p:blipFill>
        <p:spPr>
          <a:xfrm>
            <a:off x="16179025" y="5061381"/>
            <a:ext cx="1016001" cy="1016001"/>
          </a:xfrm>
          <a:prstGeom prst="rect">
            <a:avLst/>
          </a:prstGeom>
          <a:ln w="12700">
            <a:miter lim="400000"/>
          </a:ln>
        </p:spPr>
      </p:pic>
      <p:pic>
        <p:nvPicPr>
          <p:cNvPr id="16" name="Graphic 2" descr="Graphic 2">
            <a:extLst>
              <a:ext uri="{FF2B5EF4-FFF2-40B4-BE49-F238E27FC236}">
                <a16:creationId xmlns:a16="http://schemas.microsoft.com/office/drawing/2014/main" id="{2B9F94D2-901A-42D1-B022-6D06177FE2F9}"/>
              </a:ext>
            </a:extLst>
          </p:cNvPr>
          <p:cNvPicPr>
            <a:picLocks noChangeAspect="1"/>
          </p:cNvPicPr>
          <p:nvPr/>
        </p:nvPicPr>
        <p:blipFill>
          <a:blip r:embed="rId5"/>
          <a:stretch>
            <a:fillRect/>
          </a:stretch>
        </p:blipFill>
        <p:spPr>
          <a:xfrm>
            <a:off x="9642058" y="5061381"/>
            <a:ext cx="1016000" cy="1016001"/>
          </a:xfrm>
          <a:prstGeom prst="rect">
            <a:avLst/>
          </a:prstGeom>
          <a:ln w="12700">
            <a:miter lim="400000"/>
          </a:ln>
        </p:spPr>
      </p:pic>
    </p:spTree>
    <p:extLst>
      <p:ext uri="{BB962C8B-B14F-4D97-AF65-F5344CB8AC3E}">
        <p14:creationId xmlns:p14="http://schemas.microsoft.com/office/powerpoint/2010/main" val="3521952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11</a:t>
            </a:fld>
            <a:endParaRPr/>
          </a:p>
        </p:txBody>
      </p:sp>
      <p:sp>
        <p:nvSpPr>
          <p:cNvPr id="613" name="Client Name  Presentation Title  -  1. Chapter Name"/>
          <p:cNvSpPr txBox="1">
            <a:spLocks noGrp="1"/>
          </p:cNvSpPr>
          <p:nvPr>
            <p:ph type="body" sz="quarter" idx="13"/>
          </p:nvPr>
        </p:nvSpPr>
        <p:spPr>
          <a:xfrm>
            <a:off x="1703286" y="210051"/>
            <a:ext cx="3658052" cy="390491"/>
          </a:xfrm>
          <a:prstGeom prst="rect">
            <a:avLst/>
          </a:prstGeom>
        </p:spPr>
        <p:txBody>
          <a:bodyPr/>
          <a:lstStyle/>
          <a:p>
            <a:pPr marL="0" indent="0">
              <a:buSzTx/>
              <a:buNone/>
              <a:defRPr sz="1600"/>
            </a:pPr>
            <a:r>
              <a:rPr dirty="0">
                <a:solidFill>
                  <a:srgbClr val="929292"/>
                </a:solidFill>
              </a:rPr>
              <a:t>Presentation Title  - </a:t>
            </a:r>
            <a:r>
              <a:rPr dirty="0"/>
              <a:t> </a:t>
            </a:r>
            <a:r>
              <a:rPr b="1" dirty="0">
                <a:solidFill>
                  <a:srgbClr val="DE411B"/>
                </a:solidFill>
                <a:latin typeface="+mn-lt"/>
                <a:ea typeface="+mn-ea"/>
                <a:cs typeface="+mn-cs"/>
                <a:sym typeface="Helvetica"/>
              </a:rPr>
              <a:t>1. Chapter Name</a:t>
            </a:r>
          </a:p>
        </p:txBody>
      </p:sp>
      <p:pic>
        <p:nvPicPr>
          <p:cNvPr id="5" name="Picture 4" descr="Diagram&#10;&#10;Description automatically generated">
            <a:extLst>
              <a:ext uri="{FF2B5EF4-FFF2-40B4-BE49-F238E27FC236}">
                <a16:creationId xmlns:a16="http://schemas.microsoft.com/office/drawing/2014/main" id="{972435D5-8D3E-4CC6-AB24-5266A0677FDC}"/>
              </a:ext>
            </a:extLst>
          </p:cNvPr>
          <p:cNvPicPr>
            <a:picLocks noChangeAspect="1"/>
          </p:cNvPicPr>
          <p:nvPr/>
        </p:nvPicPr>
        <p:blipFill rotWithShape="1">
          <a:blip r:embed="rId3">
            <a:extLst>
              <a:ext uri="{28A0092B-C50C-407E-A947-70E740481C1C}">
                <a14:useLocalDpi xmlns:a14="http://schemas.microsoft.com/office/drawing/2010/main" val="0"/>
              </a:ext>
            </a:extLst>
          </a:blip>
          <a:srcRect t="3749"/>
          <a:stretch/>
        </p:blipFill>
        <p:spPr>
          <a:xfrm>
            <a:off x="5553811" y="2270760"/>
            <a:ext cx="13276377" cy="8394567"/>
          </a:xfrm>
          <a:prstGeom prst="rect">
            <a:avLst/>
          </a:prstGeom>
        </p:spPr>
      </p:pic>
    </p:spTree>
    <p:extLst>
      <p:ext uri="{BB962C8B-B14F-4D97-AF65-F5344CB8AC3E}">
        <p14:creationId xmlns:p14="http://schemas.microsoft.com/office/powerpoint/2010/main" val="936386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12</a:t>
            </a:fld>
            <a:endParaRPr/>
          </a:p>
        </p:txBody>
      </p:sp>
      <p:sp>
        <p:nvSpPr>
          <p:cNvPr id="613" name="Client Name  Presentation Title  -  1. Chapter Name"/>
          <p:cNvSpPr txBox="1">
            <a:spLocks noGrp="1"/>
          </p:cNvSpPr>
          <p:nvPr>
            <p:ph type="body" sz="quarter" idx="13"/>
          </p:nvPr>
        </p:nvSpPr>
        <p:spPr>
          <a:xfrm>
            <a:off x="1703286" y="210051"/>
            <a:ext cx="3658052" cy="390491"/>
          </a:xfrm>
          <a:prstGeom prst="rect">
            <a:avLst/>
          </a:prstGeom>
        </p:spPr>
        <p:txBody>
          <a:bodyPr/>
          <a:lstStyle/>
          <a:p>
            <a:pPr marL="0" indent="0">
              <a:buSzTx/>
              <a:buNone/>
              <a:defRPr sz="1600"/>
            </a:pPr>
            <a:r>
              <a:rPr dirty="0">
                <a:solidFill>
                  <a:srgbClr val="929292"/>
                </a:solidFill>
              </a:rPr>
              <a:t>Presentation Title  - </a:t>
            </a:r>
            <a:r>
              <a:rPr dirty="0"/>
              <a:t> </a:t>
            </a:r>
            <a:r>
              <a:rPr b="1" dirty="0">
                <a:solidFill>
                  <a:srgbClr val="DE411B"/>
                </a:solidFill>
                <a:latin typeface="+mn-lt"/>
                <a:ea typeface="+mn-ea"/>
                <a:cs typeface="+mn-cs"/>
                <a:sym typeface="Helvetica"/>
              </a:rPr>
              <a:t>1. Chapter Name</a:t>
            </a:r>
          </a:p>
        </p:txBody>
      </p:sp>
      <p:pic>
        <p:nvPicPr>
          <p:cNvPr id="4" name="Picture 3" descr="Diagram&#10;&#10;Description automatically generated">
            <a:extLst>
              <a:ext uri="{FF2B5EF4-FFF2-40B4-BE49-F238E27FC236}">
                <a16:creationId xmlns:a16="http://schemas.microsoft.com/office/drawing/2014/main" id="{7614A17C-9E2C-4CE0-938F-DF0A5A888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844" y="2683192"/>
            <a:ext cx="15808311" cy="6902768"/>
          </a:xfrm>
          <a:prstGeom prst="rect">
            <a:avLst/>
          </a:prstGeom>
        </p:spPr>
      </p:pic>
    </p:spTree>
    <p:extLst>
      <p:ext uri="{BB962C8B-B14F-4D97-AF65-F5344CB8AC3E}">
        <p14:creationId xmlns:p14="http://schemas.microsoft.com/office/powerpoint/2010/main" val="111212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71"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4</a:t>
            </a:r>
            <a:endParaRPr dirty="0"/>
          </a:p>
        </p:txBody>
      </p:sp>
      <p:sp>
        <p:nvSpPr>
          <p:cNvPr id="572" name="Additional chapter intro…"/>
          <p:cNvSpPr txBox="1"/>
          <p:nvPr/>
        </p:nvSpPr>
        <p:spPr>
          <a:xfrm>
            <a:off x="3016570" y="9726175"/>
            <a:ext cx="1647539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nSpc>
                <a:spcPct val="80000"/>
              </a:lnSpc>
              <a:defRPr sz="7000" cap="none" spc="-209">
                <a:solidFill>
                  <a:srgbClr val="000000"/>
                </a:solidFill>
              </a:defRPr>
            </a:pPr>
            <a:r>
              <a:rPr lang="en-US" dirty="0"/>
              <a:t>Hands-on: Camunda with Spring Boot</a:t>
            </a:r>
            <a:endParaRPr dirty="0"/>
          </a:p>
        </p:txBody>
      </p:sp>
      <p:sp>
        <p:nvSpPr>
          <p:cNvPr id="573" name="The background is different"/>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a:solidFill>
                  <a:srgbClr val="000000"/>
                </a:solidFill>
              </a:defRPr>
            </a:lvl1pPr>
          </a:lstStyle>
          <a:p>
            <a:endParaRPr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4013615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71"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5</a:t>
            </a:r>
            <a:endParaRPr dirty="0"/>
          </a:p>
        </p:txBody>
      </p:sp>
      <p:sp>
        <p:nvSpPr>
          <p:cNvPr id="572" name="Additional chapter intro…"/>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solidFill>
                  <a:srgbClr val="000000"/>
                </a:solidFill>
              </a:defRPr>
            </a:pPr>
            <a:r>
              <a:rPr lang="en-US" dirty="0"/>
              <a:t>Why should I care about DMN?</a:t>
            </a:r>
          </a:p>
        </p:txBody>
      </p:sp>
      <p:sp>
        <p:nvSpPr>
          <p:cNvPr id="573" name="The background is different"/>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a:solidFill>
                  <a:srgbClr val="000000"/>
                </a:solidFill>
              </a:defRPr>
            </a:lvl1pPr>
          </a:lstStyle>
          <a:p>
            <a:endParaRPr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2400971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15</a:t>
            </a:fld>
            <a:endParaRPr/>
          </a:p>
        </p:txBody>
      </p:sp>
      <p:sp>
        <p:nvSpPr>
          <p:cNvPr id="825" name="Client Name  Presentation Title  -  1. Chapter Name"/>
          <p:cNvSpPr txBox="1">
            <a:spLocks noGrp="1"/>
          </p:cNvSpPr>
          <p:nvPr>
            <p:ph type="body" sz="quarter" idx="13"/>
          </p:nvPr>
        </p:nvSpPr>
        <p:spPr>
          <a:xfrm>
            <a:off x="1703286" y="210051"/>
            <a:ext cx="9584354" cy="390491"/>
          </a:xfrm>
          <a:prstGeom prst="rect">
            <a:avLst/>
          </a:prstGeom>
        </p:spPr>
        <p:txBody>
          <a:bodyPr/>
          <a:lstStyle/>
          <a:p>
            <a:pPr marL="0" indent="0">
              <a:buSzTx/>
              <a:buNone/>
              <a:defRPr sz="1600"/>
            </a:pPr>
            <a:r>
              <a:rPr lang="en-US" dirty="0">
                <a:solidFill>
                  <a:srgbClr val="929292"/>
                </a:solidFill>
              </a:rPr>
              <a:t>Digital narrative – modelling business processes with Camunda  - </a:t>
            </a:r>
            <a:r>
              <a:rPr lang="en-US" dirty="0"/>
              <a:t> </a:t>
            </a:r>
            <a:r>
              <a:rPr lang="en-US" b="1" dirty="0">
                <a:solidFill>
                  <a:srgbClr val="DE411B"/>
                </a:solidFill>
                <a:latin typeface="+mn-lt"/>
                <a:ea typeface="+mn-ea"/>
                <a:cs typeface="+mn-cs"/>
                <a:sym typeface="Helvetica"/>
              </a:rPr>
              <a:t>1. </a:t>
            </a:r>
            <a:r>
              <a:rPr lang="en-US" sz="1600" b="1" dirty="0">
                <a:solidFill>
                  <a:srgbClr val="DE411B"/>
                </a:solidFill>
                <a:latin typeface="+mn-lt"/>
                <a:ea typeface="+mn-ea"/>
                <a:cs typeface="+mn-cs"/>
              </a:rPr>
              <a:t>Why should I care about BPMN?</a:t>
            </a:r>
          </a:p>
        </p:txBody>
      </p:sp>
      <p:sp>
        <p:nvSpPr>
          <p:cNvPr id="828" name="Title Goes Here…"/>
          <p:cNvSpPr txBox="1"/>
          <p:nvPr/>
        </p:nvSpPr>
        <p:spPr>
          <a:xfrm>
            <a:off x="1714500" y="3639844"/>
            <a:ext cx="12382500" cy="725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a:lnSpc>
                <a:spcPct val="80000"/>
              </a:lnSpc>
              <a:defRPr sz="5000" cap="none" spc="-150">
                <a:solidFill>
                  <a:srgbClr val="1D1D1D"/>
                </a:solidFill>
              </a:defRPr>
            </a:pPr>
            <a:r>
              <a:rPr lang="en-US" dirty="0">
                <a:solidFill>
                  <a:srgbClr val="FF0000"/>
                </a:solidFill>
                <a:latin typeface="Open Sans" panose="020B0606030504020204" pitchFamily="34" charset="0"/>
              </a:rPr>
              <a:t>D</a:t>
            </a:r>
            <a:r>
              <a:rPr lang="en-US" sz="5000" cap="none" spc="-150" dirty="0">
                <a:solidFill>
                  <a:srgbClr val="000000"/>
                </a:solidFill>
                <a:latin typeface="Open Sans" panose="020B0606030504020204" pitchFamily="34" charset="0"/>
              </a:rPr>
              <a:t>ecision</a:t>
            </a:r>
            <a:r>
              <a:rPr lang="en-US" i="0" dirty="0">
                <a:solidFill>
                  <a:srgbClr val="000000"/>
                </a:solidFill>
                <a:effectLst/>
                <a:latin typeface="Open Sans" panose="020B0606030504020204" pitchFamily="34" charset="0"/>
              </a:rPr>
              <a:t> </a:t>
            </a:r>
            <a:r>
              <a:rPr lang="en-US" i="0" dirty="0">
                <a:solidFill>
                  <a:srgbClr val="FF0000"/>
                </a:solidFill>
                <a:effectLst/>
                <a:latin typeface="Open Sans" panose="020B0606030504020204" pitchFamily="34" charset="0"/>
              </a:rPr>
              <a:t>M</a:t>
            </a:r>
            <a:r>
              <a:rPr lang="en-US" i="0" dirty="0">
                <a:solidFill>
                  <a:srgbClr val="000000"/>
                </a:solidFill>
                <a:effectLst/>
                <a:latin typeface="Open Sans" panose="020B0606030504020204" pitchFamily="34" charset="0"/>
              </a:rPr>
              <a:t>odel and </a:t>
            </a:r>
            <a:r>
              <a:rPr lang="en-US" i="0" dirty="0">
                <a:solidFill>
                  <a:srgbClr val="FF0000"/>
                </a:solidFill>
                <a:effectLst/>
                <a:latin typeface="Open Sans" panose="020B0606030504020204" pitchFamily="34" charset="0"/>
              </a:rPr>
              <a:t>N</a:t>
            </a:r>
            <a:r>
              <a:rPr lang="en-US" i="0" dirty="0">
                <a:solidFill>
                  <a:srgbClr val="000000"/>
                </a:solidFill>
                <a:effectLst/>
                <a:latin typeface="Open Sans" panose="020B0606030504020204" pitchFamily="34" charset="0"/>
              </a:rPr>
              <a:t>otation</a:t>
            </a:r>
            <a:endParaRPr dirty="0">
              <a:latin typeface="Arial" panose="020B0604020202020204" pitchFamily="34" charset="0"/>
              <a:cs typeface="Arial" panose="020B0604020202020204" pitchFamily="34" charset="0"/>
            </a:endParaRPr>
          </a:p>
        </p:txBody>
      </p:sp>
      <p:sp>
        <p:nvSpPr>
          <p:cNvPr id="7" name="1. SUB TITLE…">
            <a:extLst>
              <a:ext uri="{FF2B5EF4-FFF2-40B4-BE49-F238E27FC236}">
                <a16:creationId xmlns:a16="http://schemas.microsoft.com/office/drawing/2014/main" id="{7C8810D7-C380-614C-AA9B-5FBA609F4ED7}"/>
              </a:ext>
            </a:extLst>
          </p:cNvPr>
          <p:cNvSpPr txBox="1"/>
          <p:nvPr/>
        </p:nvSpPr>
        <p:spPr>
          <a:xfrm>
            <a:off x="1714500" y="6183343"/>
            <a:ext cx="21556980" cy="59934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numCol="3" spcCol="986470"/>
          <a:lstStyle/>
          <a:p>
            <a:pPr>
              <a:lnSpc>
                <a:spcPct val="70000"/>
              </a:lnSpc>
              <a:defRPr>
                <a:solidFill>
                  <a:srgbClr val="000000"/>
                </a:solidFill>
              </a:defRPr>
            </a:pPr>
            <a:r>
              <a:rPr spc="200" dirty="0">
                <a:solidFill>
                  <a:schemeClr val="bg2"/>
                </a:solidFill>
                <a:latin typeface="Arial" panose="020B0604020202020204" pitchFamily="34" charset="0"/>
                <a:cs typeface="Arial" panose="020B0604020202020204" pitchFamily="34" charset="0"/>
              </a:rPr>
              <a:t>1. </a:t>
            </a:r>
            <a:r>
              <a:rPr lang="en-US" spc="200" dirty="0">
                <a:solidFill>
                  <a:schemeClr val="bg2"/>
                </a:solidFill>
                <a:latin typeface="Arial" panose="020B0604020202020204" pitchFamily="34" charset="0"/>
                <a:cs typeface="Arial" panose="020B0604020202020204" pitchFamily="34" charset="0"/>
              </a:rPr>
              <a:t>SPECIFICATION</a:t>
            </a: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chemeClr val="bg1"/>
                </a:solidFill>
                <a:latin typeface="Arial" panose="020B0604020202020204" pitchFamily="34" charset="0"/>
                <a:cs typeface="Arial" panose="020B0604020202020204" pitchFamily="34" charset="0"/>
              </a:rPr>
              <a:t>Global standard for simple decision-making tables.</a:t>
            </a:r>
            <a:br>
              <a:rPr lang="en-US" sz="2000" b="0" cap="none" spc="0" dirty="0">
                <a:solidFill>
                  <a:schemeClr val="bg1"/>
                </a:solidFill>
                <a:latin typeface="Arial" panose="020B0604020202020204" pitchFamily="34" charset="0"/>
                <a:cs typeface="Arial" panose="020B0604020202020204" pitchFamily="34" charset="0"/>
              </a:rPr>
            </a:br>
            <a:endParaRPr lang="en-US" sz="2000" b="0" cap="none" spc="0" dirty="0">
              <a:solidFill>
                <a:schemeClr val="bg1"/>
              </a:solidFill>
              <a:latin typeface="Arial" panose="020B0604020202020204" pitchFamily="34" charset="0"/>
              <a:cs typeface="Arial" panose="020B0604020202020204" pitchFamily="34" charset="0"/>
            </a:endParaRPr>
          </a:p>
          <a:p>
            <a:pPr>
              <a:lnSpc>
                <a:spcPct val="70000"/>
              </a:lnSpc>
              <a:defRPr>
                <a:solidFill>
                  <a:srgbClr val="000000"/>
                </a:solidFill>
              </a:defRPr>
            </a:pPr>
            <a:r>
              <a:rPr spc="200" dirty="0">
                <a:solidFill>
                  <a:schemeClr val="bg2"/>
                </a:solidFill>
                <a:latin typeface="Arial" panose="020B0604020202020204" pitchFamily="34" charset="0"/>
                <a:cs typeface="Arial" panose="020B0604020202020204" pitchFamily="34" charset="0"/>
              </a:rPr>
              <a:t>2. </a:t>
            </a:r>
            <a:r>
              <a:rPr lang="en-US" spc="200" dirty="0">
                <a:solidFill>
                  <a:schemeClr val="bg2"/>
                </a:solidFill>
                <a:latin typeface="Arial" panose="020B0604020202020204" pitchFamily="34" charset="0"/>
                <a:cs typeface="Arial" panose="020B0604020202020204" pitchFamily="34" charset="0"/>
              </a:rPr>
              <a:t>Direct Execution</a:t>
            </a:r>
            <a:endParaRPr spc="200" dirty="0">
              <a:solidFill>
                <a:schemeClr val="bg2"/>
              </a:solidFill>
              <a:latin typeface="Arial" panose="020B0604020202020204" pitchFamily="34" charset="0"/>
              <a:cs typeface="Arial" panose="020B0604020202020204" pitchFamily="34" charset="0"/>
            </a:endParaRP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chemeClr val="bg1"/>
                </a:solidFill>
                <a:latin typeface="Arial" panose="020B0604020202020204" pitchFamily="34" charset="0"/>
                <a:cs typeface="Arial" panose="020B0604020202020204" pitchFamily="34" charset="0"/>
              </a:rPr>
              <a:t>Business analysts can model the rules that lead to a decision in easy-to-read tables, and those tables can be executed directly by a decision engine (like </a:t>
            </a:r>
            <a:r>
              <a:rPr lang="en-US" sz="2000" b="0" cap="none" spc="0" dirty="0">
                <a:solidFill>
                  <a:srgbClr val="FF0000"/>
                </a:solidFill>
                <a:latin typeface="Arial" panose="020B0604020202020204" pitchFamily="34" charset="0"/>
                <a:cs typeface="Arial" panose="020B0604020202020204" pitchFamily="34" charset="0"/>
              </a:rPr>
              <a:t>Camunda</a:t>
            </a:r>
            <a:r>
              <a:rPr lang="en-US" sz="2000" b="0" cap="none" spc="0" dirty="0">
                <a:solidFill>
                  <a:schemeClr val="bg1"/>
                </a:solidFill>
                <a:latin typeface="Arial" panose="020B0604020202020204" pitchFamily="34" charset="0"/>
                <a:cs typeface="Arial" panose="020B0604020202020204" pitchFamily="34" charset="0"/>
              </a:rPr>
              <a:t>). This minimizes the risk of misunderstandings between business analysts and developers, and it even allows rapid changes in production.</a:t>
            </a:r>
            <a:endParaRPr sz="2000" b="0" cap="none" spc="0" dirty="0">
              <a:solidFill>
                <a:schemeClr val="bg1"/>
              </a:solidFill>
              <a:latin typeface="Arial" panose="020B0604020202020204" pitchFamily="34" charset="0"/>
              <a:cs typeface="Arial" panose="020B0604020202020204" pitchFamily="34" charset="0"/>
            </a:endParaRPr>
          </a:p>
          <a:p>
            <a:pPr>
              <a:lnSpc>
                <a:spcPct val="70000"/>
              </a:lnSpc>
              <a:defRPr>
                <a:solidFill>
                  <a:srgbClr val="000000"/>
                </a:solidFill>
              </a:defRPr>
            </a:pPr>
            <a:r>
              <a:rPr spc="200" dirty="0">
                <a:solidFill>
                  <a:schemeClr val="bg2"/>
                </a:solidFill>
                <a:latin typeface="Arial" panose="020B0604020202020204" pitchFamily="34" charset="0"/>
                <a:cs typeface="Arial" panose="020B0604020202020204" pitchFamily="34" charset="0"/>
              </a:rPr>
              <a:t>3. </a:t>
            </a:r>
            <a:r>
              <a:rPr lang="en-US" spc="200" dirty="0">
                <a:solidFill>
                  <a:schemeClr val="bg2"/>
                </a:solidFill>
                <a:latin typeface="Arial" panose="020B0604020202020204" pitchFamily="34" charset="0"/>
                <a:cs typeface="Arial" panose="020B0604020202020204" pitchFamily="34" charset="0"/>
              </a:rPr>
              <a:t>Experience</a:t>
            </a:r>
            <a:endParaRPr spc="200" dirty="0">
              <a:solidFill>
                <a:schemeClr val="bg2"/>
              </a:solidFill>
              <a:latin typeface="Arial" panose="020B0604020202020204" pitchFamily="34" charset="0"/>
              <a:cs typeface="Arial" panose="020B0604020202020204" pitchFamily="34" charset="0"/>
            </a:endParaRP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chemeClr val="bg1"/>
                </a:solidFill>
                <a:latin typeface="Arial" panose="020B0604020202020204" pitchFamily="34" charset="0"/>
                <a:cs typeface="Arial" panose="020B0604020202020204" pitchFamily="34" charset="0"/>
              </a:rPr>
              <a:t>The standard does not dictate any special implementation patterns, allowing for modern and lightweight implementations.</a:t>
            </a:r>
          </a:p>
        </p:txBody>
      </p:sp>
      <p:pic>
        <p:nvPicPr>
          <p:cNvPr id="3" name="Picture 2">
            <a:extLst>
              <a:ext uri="{FF2B5EF4-FFF2-40B4-BE49-F238E27FC236}">
                <a16:creationId xmlns:a16="http://schemas.microsoft.com/office/drawing/2014/main" id="{A05BDAFD-CCBF-4687-A221-5C5130705DC0}"/>
              </a:ext>
            </a:extLst>
          </p:cNvPr>
          <p:cNvPicPr>
            <a:picLocks noChangeAspect="1"/>
          </p:cNvPicPr>
          <p:nvPr/>
        </p:nvPicPr>
        <p:blipFill>
          <a:blip r:embed="rId3"/>
          <a:stretch>
            <a:fillRect/>
          </a:stretch>
        </p:blipFill>
        <p:spPr>
          <a:xfrm>
            <a:off x="8860605" y="6858000"/>
            <a:ext cx="13808895" cy="3669030"/>
          </a:xfrm>
          <a:prstGeom prst="rect">
            <a:avLst/>
          </a:prstGeom>
        </p:spPr>
      </p:pic>
    </p:spTree>
    <p:extLst>
      <p:ext uri="{BB962C8B-B14F-4D97-AF65-F5344CB8AC3E}">
        <p14:creationId xmlns:p14="http://schemas.microsoft.com/office/powerpoint/2010/main" val="3033149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16</a:t>
            </a:fld>
            <a:endParaRPr/>
          </a:p>
        </p:txBody>
      </p:sp>
      <p:sp>
        <p:nvSpPr>
          <p:cNvPr id="825" name="Client Name  Presentation Title  -  1. Chapter Name"/>
          <p:cNvSpPr txBox="1">
            <a:spLocks noGrp="1"/>
          </p:cNvSpPr>
          <p:nvPr>
            <p:ph type="body" sz="quarter" idx="13"/>
          </p:nvPr>
        </p:nvSpPr>
        <p:spPr>
          <a:xfrm>
            <a:off x="1703286" y="210051"/>
            <a:ext cx="9584354" cy="390491"/>
          </a:xfrm>
          <a:prstGeom prst="rect">
            <a:avLst/>
          </a:prstGeom>
        </p:spPr>
        <p:txBody>
          <a:bodyPr/>
          <a:lstStyle/>
          <a:p>
            <a:pPr marL="0" indent="0">
              <a:buSzTx/>
              <a:buNone/>
              <a:defRPr sz="1600"/>
            </a:pPr>
            <a:r>
              <a:rPr lang="en-US" dirty="0">
                <a:solidFill>
                  <a:srgbClr val="929292"/>
                </a:solidFill>
              </a:rPr>
              <a:t>Digital narrative – modelling business processes with Camunda  - </a:t>
            </a:r>
            <a:r>
              <a:rPr lang="en-US" dirty="0"/>
              <a:t> </a:t>
            </a:r>
            <a:r>
              <a:rPr lang="en-US" b="1" dirty="0">
                <a:solidFill>
                  <a:srgbClr val="DE411B"/>
                </a:solidFill>
                <a:latin typeface="+mn-lt"/>
                <a:ea typeface="+mn-ea"/>
                <a:cs typeface="+mn-cs"/>
                <a:sym typeface="Helvetica"/>
              </a:rPr>
              <a:t>1. </a:t>
            </a:r>
            <a:r>
              <a:rPr lang="en-US" sz="1600" b="1" dirty="0">
                <a:solidFill>
                  <a:srgbClr val="DE411B"/>
                </a:solidFill>
                <a:latin typeface="+mn-lt"/>
                <a:ea typeface="+mn-ea"/>
                <a:cs typeface="+mn-cs"/>
              </a:rPr>
              <a:t>Why should I care about BPMN?</a:t>
            </a:r>
          </a:p>
        </p:txBody>
      </p:sp>
      <p:sp>
        <p:nvSpPr>
          <p:cNvPr id="828" name="Title Goes Here…"/>
          <p:cNvSpPr txBox="1"/>
          <p:nvPr/>
        </p:nvSpPr>
        <p:spPr>
          <a:xfrm>
            <a:off x="1592580" y="2456250"/>
            <a:ext cx="5631180" cy="725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a:lnSpc>
                <a:spcPct val="80000"/>
              </a:lnSpc>
              <a:defRPr sz="5000" cap="none" spc="-150">
                <a:solidFill>
                  <a:srgbClr val="1D1D1D"/>
                </a:solidFill>
              </a:defRPr>
            </a:pPr>
            <a:r>
              <a:rPr lang="en-US" sz="5000" cap="none" spc="-150" dirty="0">
                <a:solidFill>
                  <a:srgbClr val="000000"/>
                </a:solidFill>
                <a:latin typeface="Open Sans" panose="020B0606030504020204" pitchFamily="34" charset="0"/>
              </a:rPr>
              <a:t>BPMN </a:t>
            </a:r>
            <a:endParaRPr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B0C2848-AE95-4480-A2C8-F61904B66C3B}"/>
              </a:ext>
            </a:extLst>
          </p:cNvPr>
          <p:cNvPicPr>
            <a:picLocks noChangeAspect="1"/>
          </p:cNvPicPr>
          <p:nvPr/>
        </p:nvPicPr>
        <p:blipFill>
          <a:blip r:embed="rId3"/>
          <a:stretch>
            <a:fillRect/>
          </a:stretch>
        </p:blipFill>
        <p:spPr>
          <a:xfrm>
            <a:off x="1459446" y="3181961"/>
            <a:ext cx="8400834" cy="8604273"/>
          </a:xfrm>
          <a:prstGeom prst="rect">
            <a:avLst/>
          </a:prstGeom>
        </p:spPr>
      </p:pic>
      <p:pic>
        <p:nvPicPr>
          <p:cNvPr id="6" name="Picture 5">
            <a:extLst>
              <a:ext uri="{FF2B5EF4-FFF2-40B4-BE49-F238E27FC236}">
                <a16:creationId xmlns:a16="http://schemas.microsoft.com/office/drawing/2014/main" id="{EBE30F48-AC61-456D-A9E2-2BBB756C9811}"/>
              </a:ext>
            </a:extLst>
          </p:cNvPr>
          <p:cNvPicPr>
            <a:picLocks noChangeAspect="1"/>
          </p:cNvPicPr>
          <p:nvPr/>
        </p:nvPicPr>
        <p:blipFill>
          <a:blip r:embed="rId4"/>
          <a:stretch>
            <a:fillRect/>
          </a:stretch>
        </p:blipFill>
        <p:spPr>
          <a:xfrm>
            <a:off x="13526452" y="3471862"/>
            <a:ext cx="7992428" cy="8320082"/>
          </a:xfrm>
          <a:prstGeom prst="rect">
            <a:avLst/>
          </a:prstGeom>
        </p:spPr>
      </p:pic>
      <p:sp>
        <p:nvSpPr>
          <p:cNvPr id="11" name="Title Goes Here…">
            <a:extLst>
              <a:ext uri="{FF2B5EF4-FFF2-40B4-BE49-F238E27FC236}">
                <a16:creationId xmlns:a16="http://schemas.microsoft.com/office/drawing/2014/main" id="{56D0B594-3667-40F2-898B-65B6FFD6AC6C}"/>
              </a:ext>
            </a:extLst>
          </p:cNvPr>
          <p:cNvSpPr txBox="1"/>
          <p:nvPr/>
        </p:nvSpPr>
        <p:spPr>
          <a:xfrm>
            <a:off x="13526452" y="2456249"/>
            <a:ext cx="5631180" cy="725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a:lnSpc>
                <a:spcPct val="80000"/>
              </a:lnSpc>
              <a:defRPr sz="5000" cap="none" spc="-150">
                <a:solidFill>
                  <a:srgbClr val="1D1D1D"/>
                </a:solidFill>
              </a:defRPr>
            </a:pPr>
            <a:r>
              <a:rPr lang="en-US" sz="5000" cap="none" spc="-150" dirty="0">
                <a:solidFill>
                  <a:srgbClr val="000000"/>
                </a:solidFill>
                <a:latin typeface="Open Sans" panose="020B0606030504020204" pitchFamily="34" charset="0"/>
              </a:rPr>
              <a:t>DMN </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978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17</a:t>
            </a:fld>
            <a:endParaRPr/>
          </a:p>
        </p:txBody>
      </p:sp>
      <p:sp>
        <p:nvSpPr>
          <p:cNvPr id="825" name="Client Name  Presentation Title  -  1. Chapter Name"/>
          <p:cNvSpPr txBox="1">
            <a:spLocks noGrp="1"/>
          </p:cNvSpPr>
          <p:nvPr>
            <p:ph type="body" sz="quarter" idx="13"/>
          </p:nvPr>
        </p:nvSpPr>
        <p:spPr>
          <a:xfrm>
            <a:off x="1703286" y="210051"/>
            <a:ext cx="9584354" cy="390491"/>
          </a:xfrm>
          <a:prstGeom prst="rect">
            <a:avLst/>
          </a:prstGeom>
        </p:spPr>
        <p:txBody>
          <a:bodyPr/>
          <a:lstStyle/>
          <a:p>
            <a:pPr marL="0" indent="0">
              <a:buSzTx/>
              <a:buNone/>
              <a:defRPr sz="1600"/>
            </a:pPr>
            <a:r>
              <a:rPr lang="en-US" dirty="0">
                <a:solidFill>
                  <a:srgbClr val="929292"/>
                </a:solidFill>
              </a:rPr>
              <a:t>Digital narrative – modelling business processes with Camunda  - </a:t>
            </a:r>
            <a:r>
              <a:rPr lang="en-US" dirty="0"/>
              <a:t> </a:t>
            </a:r>
            <a:r>
              <a:rPr lang="en-US" b="1" dirty="0">
                <a:solidFill>
                  <a:srgbClr val="DE411B"/>
                </a:solidFill>
                <a:latin typeface="+mn-lt"/>
                <a:ea typeface="+mn-ea"/>
                <a:cs typeface="+mn-cs"/>
                <a:sym typeface="Helvetica"/>
              </a:rPr>
              <a:t>1. </a:t>
            </a:r>
            <a:r>
              <a:rPr lang="en-US" sz="1600" b="1" dirty="0">
                <a:solidFill>
                  <a:srgbClr val="DE411B"/>
                </a:solidFill>
                <a:latin typeface="+mn-lt"/>
                <a:ea typeface="+mn-ea"/>
                <a:cs typeface="+mn-cs"/>
              </a:rPr>
              <a:t>Why should I care about BPMN?</a:t>
            </a:r>
          </a:p>
        </p:txBody>
      </p:sp>
      <p:sp>
        <p:nvSpPr>
          <p:cNvPr id="828" name="Title Goes Here…"/>
          <p:cNvSpPr txBox="1"/>
          <p:nvPr/>
        </p:nvSpPr>
        <p:spPr>
          <a:xfrm>
            <a:off x="1714500" y="3639844"/>
            <a:ext cx="5631180" cy="725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a:lnSpc>
                <a:spcPct val="80000"/>
              </a:lnSpc>
              <a:defRPr sz="5000" cap="none" spc="-150">
                <a:solidFill>
                  <a:srgbClr val="1D1D1D"/>
                </a:solidFill>
              </a:defRPr>
            </a:pPr>
            <a:r>
              <a:rPr lang="en-US" sz="5000" cap="none" spc="-150" dirty="0">
                <a:solidFill>
                  <a:srgbClr val="000000"/>
                </a:solidFill>
                <a:latin typeface="Open Sans" panose="020B0606030504020204" pitchFamily="34" charset="0"/>
              </a:rPr>
              <a:t>DMN </a:t>
            </a:r>
            <a:endParaRPr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E23EB85A-34AB-43DE-947B-90538F2CA6A8}"/>
              </a:ext>
            </a:extLst>
          </p:cNvPr>
          <p:cNvPicPr>
            <a:picLocks noChangeAspect="1"/>
          </p:cNvPicPr>
          <p:nvPr/>
        </p:nvPicPr>
        <p:blipFill>
          <a:blip r:embed="rId3"/>
          <a:stretch>
            <a:fillRect/>
          </a:stretch>
        </p:blipFill>
        <p:spPr>
          <a:xfrm>
            <a:off x="5338012" y="5306977"/>
            <a:ext cx="11899255" cy="3102046"/>
          </a:xfrm>
          <a:prstGeom prst="rect">
            <a:avLst/>
          </a:prstGeom>
        </p:spPr>
      </p:pic>
    </p:spTree>
    <p:extLst>
      <p:ext uri="{BB962C8B-B14F-4D97-AF65-F5344CB8AC3E}">
        <p14:creationId xmlns:p14="http://schemas.microsoft.com/office/powerpoint/2010/main" val="3754405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 name="Picture 13" descr="Picture 13"/>
          <p:cNvPicPr>
            <a:picLocks noChangeAspect="1"/>
          </p:cNvPicPr>
          <p:nvPr/>
        </p:nvPicPr>
        <p:blipFill>
          <a:blip r:embed="rId2"/>
          <a:stretch>
            <a:fillRect/>
          </a:stretch>
        </p:blipFill>
        <p:spPr>
          <a:xfrm>
            <a:off x="10833695" y="6408737"/>
            <a:ext cx="2716574" cy="898445"/>
          </a:xfrm>
          <a:prstGeom prst="rect">
            <a:avLst/>
          </a:prstGeom>
          <a:ln w="12700">
            <a:miter lim="400000"/>
          </a:ln>
        </p:spPr>
      </p:pic>
    </p:spTree>
    <p:extLst>
      <p:ext uri="{BB962C8B-B14F-4D97-AF65-F5344CB8AC3E}">
        <p14:creationId xmlns:p14="http://schemas.microsoft.com/office/powerpoint/2010/main" val="1493063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3" descr="Picture 13">
            <a:extLst>
              <a:ext uri="{FF2B5EF4-FFF2-40B4-BE49-F238E27FC236}">
                <a16:creationId xmlns:a16="http://schemas.microsoft.com/office/drawing/2014/main" id="{B79AE2E0-64E6-7C4B-8BB7-10204D97CE1B}"/>
              </a:ext>
            </a:extLst>
          </p:cNvPr>
          <p:cNvPicPr>
            <a:picLocks noChangeAspect="1"/>
          </p:cNvPicPr>
          <p:nvPr/>
        </p:nvPicPr>
        <p:blipFill>
          <a:blip r:embed="rId2"/>
          <a:stretch>
            <a:fillRect/>
          </a:stretch>
        </p:blipFill>
        <p:spPr>
          <a:xfrm>
            <a:off x="2467907" y="6408777"/>
            <a:ext cx="2716574" cy="898445"/>
          </a:xfrm>
          <a:prstGeom prst="rect">
            <a:avLst/>
          </a:prstGeom>
          <a:ln w="12700">
            <a:miter lim="400000"/>
          </a:ln>
        </p:spPr>
      </p:pic>
      <p:sp>
        <p:nvSpPr>
          <p:cNvPr id="3" name="Additional chapter intro…">
            <a:extLst>
              <a:ext uri="{FF2B5EF4-FFF2-40B4-BE49-F238E27FC236}">
                <a16:creationId xmlns:a16="http://schemas.microsoft.com/office/drawing/2014/main" id="{4A1BBAC4-2209-EE4D-B6B7-5830D6C00E65}"/>
              </a:ext>
            </a:extLst>
          </p:cNvPr>
          <p:cNvSpPr txBox="1"/>
          <p:nvPr/>
        </p:nvSpPr>
        <p:spPr>
          <a:xfrm>
            <a:off x="3113846" y="7792062"/>
            <a:ext cx="20336704" cy="1875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nSpc>
                <a:spcPct val="80000"/>
              </a:lnSpc>
              <a:defRPr sz="7000" cap="none" spc="-209">
                <a:solidFill>
                  <a:srgbClr val="000000"/>
                </a:solidFill>
              </a:defRPr>
            </a:pPr>
            <a:r>
              <a:rPr lang="en-US" sz="7200" dirty="0">
                <a:solidFill>
                  <a:srgbClr val="FF0000"/>
                </a:solidFill>
              </a:rPr>
              <a:t>Digital narrative </a:t>
            </a:r>
            <a:r>
              <a:rPr lang="en-US" sz="7200" dirty="0"/>
              <a:t>– </a:t>
            </a:r>
            <a:endParaRPr lang="en-US" sz="7200" dirty="0">
              <a:solidFill>
                <a:srgbClr val="FF0000"/>
              </a:solidFill>
            </a:endParaRPr>
          </a:p>
          <a:p>
            <a:pPr>
              <a:lnSpc>
                <a:spcPct val="80000"/>
              </a:lnSpc>
              <a:defRPr sz="7000" cap="none" spc="-209">
                <a:solidFill>
                  <a:srgbClr val="000000"/>
                </a:solidFill>
              </a:defRPr>
            </a:pPr>
            <a:r>
              <a:rPr lang="en-US" sz="7200" dirty="0"/>
              <a:t>modelling business processes with </a:t>
            </a:r>
            <a:r>
              <a:rPr lang="en-US" sz="7200" dirty="0">
                <a:solidFill>
                  <a:srgbClr val="FF0000"/>
                </a:solidFill>
              </a:rPr>
              <a:t>Camunda</a:t>
            </a:r>
          </a:p>
        </p:txBody>
      </p:sp>
      <p:sp>
        <p:nvSpPr>
          <p:cNvPr id="4" name="The background is different">
            <a:extLst>
              <a:ext uri="{FF2B5EF4-FFF2-40B4-BE49-F238E27FC236}">
                <a16:creationId xmlns:a16="http://schemas.microsoft.com/office/drawing/2014/main" id="{8E0DF588-9C91-3647-A678-2FD0FD3F6FB0}"/>
              </a:ext>
            </a:extLst>
          </p:cNvPr>
          <p:cNvSpPr txBox="1"/>
          <p:nvPr/>
        </p:nvSpPr>
        <p:spPr>
          <a:xfrm>
            <a:off x="3113847" y="9667447"/>
            <a:ext cx="8462068" cy="434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defRPr>
                <a:solidFill>
                  <a:srgbClr val="000000"/>
                </a:solidFill>
              </a:defRPr>
            </a:lvl1pPr>
          </a:lstStyle>
          <a:p>
            <a:endParaRPr lang="en-US" sz="2400" cap="none" dirty="0"/>
          </a:p>
        </p:txBody>
      </p:sp>
    </p:spTree>
    <p:extLst>
      <p:ext uri="{BB962C8B-B14F-4D97-AF65-F5344CB8AC3E}">
        <p14:creationId xmlns:p14="http://schemas.microsoft.com/office/powerpoint/2010/main" val="317571196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71"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572" name="Additional chapter intro…"/>
          <p:cNvSpPr txBox="1"/>
          <p:nvPr/>
        </p:nvSpPr>
        <p:spPr>
          <a:xfrm>
            <a:off x="3016570" y="9719956"/>
            <a:ext cx="14244132" cy="9768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solidFill>
                  <a:srgbClr val="000000"/>
                </a:solidFill>
              </a:defRPr>
            </a:pPr>
            <a:r>
              <a:rPr lang="en-US" b="1" i="0" dirty="0">
                <a:solidFill>
                  <a:srgbClr val="000000"/>
                </a:solidFill>
                <a:effectLst/>
                <a:latin typeface="IBM Plex Sans" panose="020B0604020202020204" pitchFamily="34" charset="0"/>
              </a:rPr>
              <a:t>Why should I care about BPMN?</a:t>
            </a:r>
          </a:p>
        </p:txBody>
      </p:sp>
      <p:sp>
        <p:nvSpPr>
          <p:cNvPr id="573" name="The background is different"/>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a:solidFill>
                  <a:srgbClr val="000000"/>
                </a:solidFill>
              </a:defRPr>
            </a:lvl1pPr>
          </a:lstStyle>
          <a:p>
            <a:endParaRPr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4</a:t>
            </a:fld>
            <a:endParaRPr/>
          </a:p>
        </p:txBody>
      </p:sp>
      <p:sp>
        <p:nvSpPr>
          <p:cNvPr id="825" name="Client Name  Presentation Title  -  1. Chapter Name"/>
          <p:cNvSpPr txBox="1">
            <a:spLocks noGrp="1"/>
          </p:cNvSpPr>
          <p:nvPr>
            <p:ph type="body" sz="quarter" idx="13"/>
          </p:nvPr>
        </p:nvSpPr>
        <p:spPr>
          <a:xfrm>
            <a:off x="1703286" y="210051"/>
            <a:ext cx="9584354" cy="390491"/>
          </a:xfrm>
          <a:prstGeom prst="rect">
            <a:avLst/>
          </a:prstGeom>
        </p:spPr>
        <p:txBody>
          <a:bodyPr/>
          <a:lstStyle/>
          <a:p>
            <a:pPr marL="0" indent="0">
              <a:buSzTx/>
              <a:buNone/>
              <a:defRPr sz="1600"/>
            </a:pPr>
            <a:r>
              <a:rPr lang="en-US" dirty="0">
                <a:solidFill>
                  <a:srgbClr val="929292"/>
                </a:solidFill>
              </a:rPr>
              <a:t>Digital narrative – modelling business processes with Camunda  - </a:t>
            </a:r>
            <a:r>
              <a:rPr lang="en-US" dirty="0"/>
              <a:t> </a:t>
            </a:r>
            <a:r>
              <a:rPr lang="en-US" b="1" dirty="0">
                <a:solidFill>
                  <a:srgbClr val="DE411B"/>
                </a:solidFill>
                <a:latin typeface="+mn-lt"/>
                <a:ea typeface="+mn-ea"/>
                <a:cs typeface="+mn-cs"/>
                <a:sym typeface="Helvetica"/>
              </a:rPr>
              <a:t>1. </a:t>
            </a:r>
            <a:r>
              <a:rPr lang="en-US" sz="1600" b="1" dirty="0">
                <a:solidFill>
                  <a:srgbClr val="DE411B"/>
                </a:solidFill>
                <a:latin typeface="+mn-lt"/>
                <a:ea typeface="+mn-ea"/>
                <a:cs typeface="+mn-cs"/>
              </a:rPr>
              <a:t>Why should I care about BPMN?</a:t>
            </a:r>
          </a:p>
        </p:txBody>
      </p:sp>
      <p:sp>
        <p:nvSpPr>
          <p:cNvPr id="828" name="Title Goes Here…"/>
          <p:cNvSpPr txBox="1"/>
          <p:nvPr/>
        </p:nvSpPr>
        <p:spPr>
          <a:xfrm>
            <a:off x="1714500" y="3639844"/>
            <a:ext cx="12382500" cy="725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a:lnSpc>
                <a:spcPct val="80000"/>
              </a:lnSpc>
              <a:defRPr sz="5000" cap="none" spc="-150">
                <a:solidFill>
                  <a:srgbClr val="1D1D1D"/>
                </a:solidFill>
              </a:defRPr>
            </a:pPr>
            <a:r>
              <a:rPr lang="en-US" i="0" dirty="0">
                <a:solidFill>
                  <a:srgbClr val="FF0000"/>
                </a:solidFill>
                <a:effectLst/>
                <a:latin typeface="Open Sans" panose="020B0606030504020204" pitchFamily="34" charset="0"/>
              </a:rPr>
              <a:t>B</a:t>
            </a:r>
            <a:r>
              <a:rPr lang="en-US" i="0" dirty="0">
                <a:solidFill>
                  <a:srgbClr val="000000"/>
                </a:solidFill>
                <a:effectLst/>
                <a:latin typeface="Open Sans" panose="020B0606030504020204" pitchFamily="34" charset="0"/>
              </a:rPr>
              <a:t>usiness </a:t>
            </a:r>
            <a:r>
              <a:rPr lang="en-US" i="0" dirty="0">
                <a:solidFill>
                  <a:srgbClr val="FF0000"/>
                </a:solidFill>
                <a:effectLst/>
                <a:latin typeface="Open Sans" panose="020B0606030504020204" pitchFamily="34" charset="0"/>
              </a:rPr>
              <a:t>P</a:t>
            </a:r>
            <a:r>
              <a:rPr lang="en-US" i="0" dirty="0">
                <a:solidFill>
                  <a:srgbClr val="000000"/>
                </a:solidFill>
                <a:effectLst/>
                <a:latin typeface="Open Sans" panose="020B0606030504020204" pitchFamily="34" charset="0"/>
              </a:rPr>
              <a:t>rocess </a:t>
            </a:r>
            <a:r>
              <a:rPr lang="en-US" i="0" dirty="0">
                <a:solidFill>
                  <a:srgbClr val="FF0000"/>
                </a:solidFill>
                <a:effectLst/>
                <a:latin typeface="Open Sans" panose="020B0606030504020204" pitchFamily="34" charset="0"/>
              </a:rPr>
              <a:t>M</a:t>
            </a:r>
            <a:r>
              <a:rPr lang="en-US" i="0" dirty="0">
                <a:solidFill>
                  <a:srgbClr val="000000"/>
                </a:solidFill>
                <a:effectLst/>
                <a:latin typeface="Open Sans" panose="020B0606030504020204" pitchFamily="34" charset="0"/>
              </a:rPr>
              <a:t>odel and </a:t>
            </a:r>
            <a:r>
              <a:rPr lang="en-US" i="0" dirty="0">
                <a:solidFill>
                  <a:srgbClr val="FF0000"/>
                </a:solidFill>
                <a:effectLst/>
                <a:latin typeface="Open Sans" panose="020B0606030504020204" pitchFamily="34" charset="0"/>
              </a:rPr>
              <a:t>N</a:t>
            </a:r>
            <a:r>
              <a:rPr lang="en-US" i="0" dirty="0">
                <a:solidFill>
                  <a:srgbClr val="000000"/>
                </a:solidFill>
                <a:effectLst/>
                <a:latin typeface="Open Sans" panose="020B0606030504020204" pitchFamily="34" charset="0"/>
              </a:rPr>
              <a:t>otation</a:t>
            </a:r>
            <a:endParaRPr dirty="0">
              <a:latin typeface="Arial" panose="020B0604020202020204" pitchFamily="34" charset="0"/>
              <a:cs typeface="Arial" panose="020B0604020202020204" pitchFamily="34" charset="0"/>
            </a:endParaRPr>
          </a:p>
        </p:txBody>
      </p:sp>
      <p:sp>
        <p:nvSpPr>
          <p:cNvPr id="7" name="1. SUB TITLE…">
            <a:extLst>
              <a:ext uri="{FF2B5EF4-FFF2-40B4-BE49-F238E27FC236}">
                <a16:creationId xmlns:a16="http://schemas.microsoft.com/office/drawing/2014/main" id="{7C8810D7-C380-614C-AA9B-5FBA609F4ED7}"/>
              </a:ext>
            </a:extLst>
          </p:cNvPr>
          <p:cNvSpPr txBox="1"/>
          <p:nvPr/>
        </p:nvSpPr>
        <p:spPr>
          <a:xfrm>
            <a:off x="1714500" y="6183343"/>
            <a:ext cx="20444460" cy="36007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numCol="3" spcCol="986470"/>
          <a:lstStyle/>
          <a:p>
            <a:pPr>
              <a:lnSpc>
                <a:spcPct val="70000"/>
              </a:lnSpc>
              <a:defRPr>
                <a:solidFill>
                  <a:srgbClr val="000000"/>
                </a:solidFill>
              </a:defRPr>
            </a:pPr>
            <a:r>
              <a:rPr spc="200" dirty="0">
                <a:solidFill>
                  <a:schemeClr val="bg2"/>
                </a:solidFill>
                <a:latin typeface="Arial" panose="020B0604020202020204" pitchFamily="34" charset="0"/>
                <a:cs typeface="Arial" panose="020B0604020202020204" pitchFamily="34" charset="0"/>
              </a:rPr>
              <a:t>1. </a:t>
            </a:r>
            <a:r>
              <a:rPr lang="en-US" spc="200" dirty="0">
                <a:solidFill>
                  <a:schemeClr val="bg2"/>
                </a:solidFill>
                <a:latin typeface="Arial" panose="020B0604020202020204" pitchFamily="34" charset="0"/>
                <a:cs typeface="Arial" panose="020B0604020202020204" pitchFamily="34" charset="0"/>
              </a:rPr>
              <a:t>SPECIFICATION</a:t>
            </a: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chemeClr val="bg1"/>
                </a:solidFill>
                <a:latin typeface="Arial" panose="020B0604020202020204" pitchFamily="34" charset="0"/>
                <a:cs typeface="Arial" panose="020B0604020202020204" pitchFamily="34" charset="0"/>
              </a:rPr>
              <a:t>Global standard for process modeling.</a:t>
            </a:r>
            <a:br>
              <a:rPr lang="en-US" sz="2000" b="0" cap="none" spc="0" dirty="0">
                <a:solidFill>
                  <a:schemeClr val="bg1"/>
                </a:solidFill>
                <a:latin typeface="Arial" panose="020B0604020202020204" pitchFamily="34" charset="0"/>
                <a:cs typeface="Arial" panose="020B0604020202020204" pitchFamily="34" charset="0"/>
              </a:rPr>
            </a:br>
            <a:endParaRPr lang="en-US" sz="2000" b="0" cap="none" spc="0" dirty="0">
              <a:solidFill>
                <a:schemeClr val="bg1"/>
              </a:solidFill>
              <a:latin typeface="Arial" panose="020B0604020202020204" pitchFamily="34" charset="0"/>
              <a:cs typeface="Arial" panose="020B0604020202020204" pitchFamily="34" charset="0"/>
            </a:endParaRPr>
          </a:p>
          <a:p>
            <a:pPr>
              <a:lnSpc>
                <a:spcPct val="70000"/>
              </a:lnSpc>
              <a:defRPr>
                <a:solidFill>
                  <a:srgbClr val="000000"/>
                </a:solidFill>
              </a:defRPr>
            </a:pPr>
            <a:r>
              <a:rPr spc="200" dirty="0">
                <a:solidFill>
                  <a:schemeClr val="bg2"/>
                </a:solidFill>
                <a:latin typeface="Arial" panose="020B0604020202020204" pitchFamily="34" charset="0"/>
                <a:cs typeface="Arial" panose="020B0604020202020204" pitchFamily="34" charset="0"/>
              </a:rPr>
              <a:t>2. </a:t>
            </a:r>
            <a:r>
              <a:rPr lang="en-US" spc="200" dirty="0">
                <a:solidFill>
                  <a:schemeClr val="bg2"/>
                </a:solidFill>
                <a:latin typeface="Arial" panose="020B0604020202020204" pitchFamily="34" charset="0"/>
                <a:cs typeface="Arial" panose="020B0604020202020204" pitchFamily="34" charset="0"/>
              </a:rPr>
              <a:t>Simplicity</a:t>
            </a:r>
            <a:endParaRPr spc="200" dirty="0">
              <a:solidFill>
                <a:schemeClr val="bg2"/>
              </a:solidFill>
              <a:latin typeface="Arial" panose="020B0604020202020204" pitchFamily="34" charset="0"/>
              <a:cs typeface="Arial" panose="020B0604020202020204" pitchFamily="34" charset="0"/>
            </a:endParaRP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chemeClr val="bg1"/>
                </a:solidFill>
                <a:latin typeface="Arial" panose="020B0604020202020204" pitchFamily="34" charset="0"/>
                <a:cs typeface="Arial" panose="020B0604020202020204" pitchFamily="34" charset="0"/>
              </a:rPr>
              <a:t>The principle behind BPMN is rather simple and can be understood by non-IT professionals. This minimizes the risk of misunderstandings between business analysts and developers, and it even allows rapid changes in production.</a:t>
            </a: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endParaRPr sz="2000" b="0" cap="none" spc="0" dirty="0">
              <a:solidFill>
                <a:schemeClr val="bg1"/>
              </a:solidFill>
              <a:latin typeface="Arial" panose="020B0604020202020204" pitchFamily="34" charset="0"/>
              <a:cs typeface="Arial" panose="020B0604020202020204" pitchFamily="34" charset="0"/>
            </a:endParaRPr>
          </a:p>
          <a:p>
            <a:pPr>
              <a:lnSpc>
                <a:spcPct val="70000"/>
              </a:lnSpc>
              <a:defRPr>
                <a:solidFill>
                  <a:srgbClr val="000000"/>
                </a:solidFill>
              </a:defRPr>
            </a:pPr>
            <a:r>
              <a:rPr spc="200" dirty="0">
                <a:solidFill>
                  <a:schemeClr val="bg2"/>
                </a:solidFill>
                <a:latin typeface="Arial" panose="020B0604020202020204" pitchFamily="34" charset="0"/>
                <a:cs typeface="Arial" panose="020B0604020202020204" pitchFamily="34" charset="0"/>
              </a:rPr>
              <a:t>3. </a:t>
            </a:r>
            <a:r>
              <a:rPr lang="en-US" spc="200" dirty="0">
                <a:solidFill>
                  <a:schemeClr val="bg2"/>
                </a:solidFill>
                <a:latin typeface="Arial" panose="020B0604020202020204" pitchFamily="34" charset="0"/>
                <a:cs typeface="Arial" panose="020B0604020202020204" pitchFamily="34" charset="0"/>
              </a:rPr>
              <a:t>Power of expression</a:t>
            </a:r>
            <a:endParaRPr spc="200" dirty="0">
              <a:solidFill>
                <a:schemeClr val="bg2"/>
              </a:solidFill>
              <a:latin typeface="Arial" panose="020B0604020202020204" pitchFamily="34" charset="0"/>
              <a:cs typeface="Arial" panose="020B0604020202020204" pitchFamily="34" charset="0"/>
            </a:endParaRP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chemeClr val="bg1"/>
                </a:solidFill>
                <a:latin typeface="Arial" panose="020B0604020202020204" pitchFamily="34" charset="0"/>
                <a:cs typeface="Arial" panose="020B0604020202020204" pitchFamily="34" charset="0"/>
              </a:rPr>
              <a:t>If necessary, you can describe precisely how a process functions with BPMN.</a:t>
            </a:r>
          </a:p>
          <a:p>
            <a:pPr>
              <a:lnSpc>
                <a:spcPct val="70000"/>
              </a:lnSpc>
              <a:defRPr>
                <a:solidFill>
                  <a:srgbClr val="000000"/>
                </a:solidFill>
              </a:defRPr>
            </a:pPr>
            <a:r>
              <a:rPr spc="200" dirty="0">
                <a:solidFill>
                  <a:schemeClr val="bg2"/>
                </a:solidFill>
                <a:latin typeface="Arial" panose="020B0604020202020204" pitchFamily="34" charset="0"/>
                <a:cs typeface="Arial" panose="020B0604020202020204" pitchFamily="34" charset="0"/>
              </a:rPr>
              <a:t>4. </a:t>
            </a:r>
            <a:r>
              <a:rPr lang="en-US" spc="200" dirty="0">
                <a:solidFill>
                  <a:schemeClr val="bg2"/>
                </a:solidFill>
                <a:latin typeface="Arial" panose="020B0604020202020204" pitchFamily="34" charset="0"/>
                <a:cs typeface="Arial" panose="020B0604020202020204" pitchFamily="34" charset="0"/>
              </a:rPr>
              <a:t>Implementation in IT</a:t>
            </a:r>
            <a:endParaRPr spc="200" dirty="0">
              <a:solidFill>
                <a:schemeClr val="bg2"/>
              </a:solidFill>
              <a:latin typeface="Arial" panose="020B0604020202020204" pitchFamily="34" charset="0"/>
              <a:cs typeface="Arial" panose="020B0604020202020204" pitchFamily="34" charset="0"/>
            </a:endParaRP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chemeClr val="bg1"/>
                </a:solidFill>
                <a:latin typeface="Arial" panose="020B0604020202020204" pitchFamily="34" charset="0"/>
                <a:cs typeface="Arial" panose="020B0604020202020204" pitchFamily="34" charset="0"/>
              </a:rPr>
              <a:t>BPMN has been primarily developed to support technical implementation of processes (“Process Automation”).</a:t>
            </a:r>
          </a:p>
          <a:p>
            <a:pPr>
              <a:lnSpc>
                <a:spcPct val="70000"/>
              </a:lnSpc>
              <a:defRPr>
                <a:solidFill>
                  <a:srgbClr val="000000"/>
                </a:solidFill>
              </a:defRPr>
            </a:pPr>
            <a:endParaRPr lang="en-US" spc="200" dirty="0">
              <a:solidFill>
                <a:schemeClr val="bg2"/>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71"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2</a:t>
            </a:r>
            <a:endParaRPr dirty="0"/>
          </a:p>
        </p:txBody>
      </p:sp>
      <p:sp>
        <p:nvSpPr>
          <p:cNvPr id="572" name="Additional chapter intro…"/>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solidFill>
                  <a:srgbClr val="000000"/>
                </a:solidFill>
              </a:defRPr>
            </a:pPr>
            <a:r>
              <a:rPr lang="en-US" dirty="0"/>
              <a:t>BPMN basic concepts</a:t>
            </a:r>
            <a:endParaRPr dirty="0"/>
          </a:p>
        </p:txBody>
      </p:sp>
      <p:sp>
        <p:nvSpPr>
          <p:cNvPr id="573" name="The background is different"/>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a:solidFill>
                  <a:srgbClr val="000000"/>
                </a:solidFill>
              </a:defRPr>
            </a:lvl1pPr>
          </a:lstStyle>
          <a:p>
            <a:endParaRPr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656035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6</a:t>
            </a:fld>
            <a:endParaRPr/>
          </a:p>
        </p:txBody>
      </p:sp>
      <p:sp>
        <p:nvSpPr>
          <p:cNvPr id="825" name="Client Name  Presentation Title  -  1. Chapter Name"/>
          <p:cNvSpPr txBox="1">
            <a:spLocks noGrp="1"/>
          </p:cNvSpPr>
          <p:nvPr>
            <p:ph type="body" sz="quarter" idx="13"/>
          </p:nvPr>
        </p:nvSpPr>
        <p:spPr>
          <a:xfrm>
            <a:off x="1703286" y="210051"/>
            <a:ext cx="8568050" cy="390491"/>
          </a:xfrm>
          <a:prstGeom prst="rect">
            <a:avLst/>
          </a:prstGeom>
        </p:spPr>
        <p:txBody>
          <a:bodyPr/>
          <a:lstStyle/>
          <a:p>
            <a:pPr marL="0" indent="0">
              <a:buSzTx/>
              <a:buNone/>
              <a:defRPr sz="1600"/>
            </a:pPr>
            <a:r>
              <a:rPr lang="en-US" dirty="0">
                <a:solidFill>
                  <a:srgbClr val="929292"/>
                </a:solidFill>
              </a:rPr>
              <a:t>Digital narrative – modelling business processes with Camunda  - </a:t>
            </a:r>
            <a:r>
              <a:rPr lang="en-US" dirty="0"/>
              <a:t> </a:t>
            </a:r>
            <a:r>
              <a:rPr lang="en-US" b="1" dirty="0">
                <a:solidFill>
                  <a:srgbClr val="DE411B"/>
                </a:solidFill>
                <a:latin typeface="+mn-lt"/>
                <a:ea typeface="+mn-ea"/>
                <a:cs typeface="+mn-cs"/>
                <a:sym typeface="Helvetica"/>
              </a:rPr>
              <a:t>2. </a:t>
            </a:r>
            <a:r>
              <a:rPr lang="en-US" sz="1600" b="1" dirty="0">
                <a:solidFill>
                  <a:srgbClr val="DE411B"/>
                </a:solidFill>
                <a:latin typeface="+mn-lt"/>
                <a:ea typeface="+mn-ea"/>
                <a:cs typeface="+mn-cs"/>
              </a:rPr>
              <a:t>BPMN basic concepts</a:t>
            </a:r>
          </a:p>
        </p:txBody>
      </p:sp>
      <p:pic>
        <p:nvPicPr>
          <p:cNvPr id="6" name="Picture 5">
            <a:extLst>
              <a:ext uri="{FF2B5EF4-FFF2-40B4-BE49-F238E27FC236}">
                <a16:creationId xmlns:a16="http://schemas.microsoft.com/office/drawing/2014/main" id="{0F0911D7-00DD-460D-9D4C-B1D16D01C22F}"/>
              </a:ext>
            </a:extLst>
          </p:cNvPr>
          <p:cNvPicPr>
            <a:picLocks noChangeAspect="1"/>
          </p:cNvPicPr>
          <p:nvPr/>
        </p:nvPicPr>
        <p:blipFill>
          <a:blip r:embed="rId3"/>
          <a:stretch>
            <a:fillRect/>
          </a:stretch>
        </p:blipFill>
        <p:spPr>
          <a:xfrm>
            <a:off x="3844813" y="5149691"/>
            <a:ext cx="16694373" cy="3416618"/>
          </a:xfrm>
          <a:prstGeom prst="rect">
            <a:avLst/>
          </a:prstGeom>
        </p:spPr>
      </p:pic>
    </p:spTree>
    <p:extLst>
      <p:ext uri="{BB962C8B-B14F-4D97-AF65-F5344CB8AC3E}">
        <p14:creationId xmlns:p14="http://schemas.microsoft.com/office/powerpoint/2010/main" val="3653379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7</a:t>
            </a:fld>
            <a:endParaRPr/>
          </a:p>
        </p:txBody>
      </p:sp>
      <p:sp>
        <p:nvSpPr>
          <p:cNvPr id="825" name="Client Name  Presentation Title  -  1. Chapter Name"/>
          <p:cNvSpPr txBox="1">
            <a:spLocks noGrp="1"/>
          </p:cNvSpPr>
          <p:nvPr>
            <p:ph type="body" sz="quarter" idx="13"/>
          </p:nvPr>
        </p:nvSpPr>
        <p:spPr>
          <a:xfrm>
            <a:off x="1703286" y="210051"/>
            <a:ext cx="8568050" cy="390491"/>
          </a:xfrm>
          <a:prstGeom prst="rect">
            <a:avLst/>
          </a:prstGeom>
        </p:spPr>
        <p:txBody>
          <a:bodyPr/>
          <a:lstStyle/>
          <a:p>
            <a:pPr marL="0" indent="0">
              <a:buSzTx/>
              <a:buNone/>
              <a:defRPr sz="1600"/>
            </a:pPr>
            <a:r>
              <a:rPr lang="en-US" dirty="0">
                <a:solidFill>
                  <a:srgbClr val="929292"/>
                </a:solidFill>
              </a:rPr>
              <a:t>Digital narrative – modelling business processes with Camunda  - </a:t>
            </a:r>
            <a:r>
              <a:rPr lang="en-US" dirty="0"/>
              <a:t> </a:t>
            </a:r>
            <a:r>
              <a:rPr lang="en-US" b="1" dirty="0">
                <a:solidFill>
                  <a:srgbClr val="DE411B"/>
                </a:solidFill>
                <a:latin typeface="+mn-lt"/>
                <a:ea typeface="+mn-ea"/>
                <a:cs typeface="+mn-cs"/>
                <a:sym typeface="Helvetica"/>
              </a:rPr>
              <a:t>2. </a:t>
            </a:r>
            <a:r>
              <a:rPr lang="en-US" sz="1600" b="1" dirty="0">
                <a:solidFill>
                  <a:srgbClr val="DE411B"/>
                </a:solidFill>
                <a:latin typeface="+mn-lt"/>
                <a:ea typeface="+mn-ea"/>
                <a:cs typeface="+mn-cs"/>
              </a:rPr>
              <a:t>BPMN basic concepts</a:t>
            </a:r>
          </a:p>
        </p:txBody>
      </p:sp>
      <p:pic>
        <p:nvPicPr>
          <p:cNvPr id="3" name="Picture 2">
            <a:extLst>
              <a:ext uri="{FF2B5EF4-FFF2-40B4-BE49-F238E27FC236}">
                <a16:creationId xmlns:a16="http://schemas.microsoft.com/office/drawing/2014/main" id="{2E9CB90B-9BFC-4F60-9604-ED13E5115DA1}"/>
              </a:ext>
            </a:extLst>
          </p:cNvPr>
          <p:cNvPicPr>
            <a:picLocks noChangeAspect="1"/>
          </p:cNvPicPr>
          <p:nvPr/>
        </p:nvPicPr>
        <p:blipFill>
          <a:blip r:embed="rId3"/>
          <a:stretch>
            <a:fillRect/>
          </a:stretch>
        </p:blipFill>
        <p:spPr>
          <a:xfrm>
            <a:off x="1417414" y="3080385"/>
            <a:ext cx="21549172" cy="7524750"/>
          </a:xfrm>
          <a:prstGeom prst="rect">
            <a:avLst/>
          </a:prstGeom>
        </p:spPr>
      </p:pic>
    </p:spTree>
    <p:extLst>
      <p:ext uri="{BB962C8B-B14F-4D97-AF65-F5344CB8AC3E}">
        <p14:creationId xmlns:p14="http://schemas.microsoft.com/office/powerpoint/2010/main" val="2542460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8</a:t>
            </a:fld>
            <a:endParaRPr/>
          </a:p>
        </p:txBody>
      </p:sp>
      <p:sp>
        <p:nvSpPr>
          <p:cNvPr id="613" name="Client Name  Presentation Title  -  1. Chapter Name"/>
          <p:cNvSpPr txBox="1">
            <a:spLocks noGrp="1"/>
          </p:cNvSpPr>
          <p:nvPr>
            <p:ph type="body" sz="quarter" idx="13"/>
          </p:nvPr>
        </p:nvSpPr>
        <p:spPr>
          <a:xfrm>
            <a:off x="1703286" y="210051"/>
            <a:ext cx="3658052" cy="390491"/>
          </a:xfrm>
          <a:prstGeom prst="rect">
            <a:avLst/>
          </a:prstGeom>
        </p:spPr>
        <p:txBody>
          <a:bodyPr/>
          <a:lstStyle/>
          <a:p>
            <a:pPr marL="0" indent="0">
              <a:buSzTx/>
              <a:buNone/>
              <a:defRPr sz="1600"/>
            </a:pPr>
            <a:r>
              <a:rPr dirty="0">
                <a:solidFill>
                  <a:srgbClr val="929292"/>
                </a:solidFill>
              </a:rPr>
              <a:t>Presentation Title  - </a:t>
            </a:r>
            <a:r>
              <a:rPr dirty="0"/>
              <a:t> </a:t>
            </a:r>
            <a:r>
              <a:rPr b="1" dirty="0">
                <a:solidFill>
                  <a:srgbClr val="DE411B"/>
                </a:solidFill>
                <a:latin typeface="+mn-lt"/>
                <a:ea typeface="+mn-ea"/>
                <a:cs typeface="+mn-cs"/>
                <a:sym typeface="Helvetica"/>
              </a:rPr>
              <a:t>1. Chapter Name</a:t>
            </a:r>
          </a:p>
        </p:txBody>
      </p:sp>
      <p:sp>
        <p:nvSpPr>
          <p:cNvPr id="615" name="Rectangle"/>
          <p:cNvSpPr/>
          <p:nvPr/>
        </p:nvSpPr>
        <p:spPr>
          <a:xfrm rot="16200000">
            <a:off x="3431193" y="6275398"/>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16" name="Rectangle"/>
          <p:cNvSpPr/>
          <p:nvPr/>
        </p:nvSpPr>
        <p:spPr>
          <a:xfrm rot="16200000">
            <a:off x="9953208" y="6275398"/>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17" name="Rectangle"/>
          <p:cNvSpPr/>
          <p:nvPr/>
        </p:nvSpPr>
        <p:spPr>
          <a:xfrm rot="16200000">
            <a:off x="16655276" y="6275398"/>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18" name="ELEMENT 1…"/>
          <p:cNvSpPr txBox="1"/>
          <p:nvPr/>
        </p:nvSpPr>
        <p:spPr>
          <a:xfrm>
            <a:off x="3025693" y="6898797"/>
            <a:ext cx="5263882" cy="2471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pc="198">
                <a:solidFill>
                  <a:srgbClr val="000000"/>
                </a:solidFill>
              </a:defRPr>
            </a:pPr>
            <a:r>
              <a:rPr lang="en-US" dirty="0"/>
              <a:t>Activities</a:t>
            </a:r>
            <a:endParaRPr dirty="0"/>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Task: any executable logic</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Subprocess: encapsulates complexity</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Call activity: modularization and reuse</a:t>
            </a:r>
          </a:p>
        </p:txBody>
      </p:sp>
      <p:sp>
        <p:nvSpPr>
          <p:cNvPr id="619" name="ELEMENT 2…"/>
          <p:cNvSpPr txBox="1"/>
          <p:nvPr/>
        </p:nvSpPr>
        <p:spPr>
          <a:xfrm>
            <a:off x="9560059" y="6898797"/>
            <a:ext cx="5263882" cy="2471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pc="198">
                <a:solidFill>
                  <a:srgbClr val="000000"/>
                </a:solidFill>
              </a:defRPr>
            </a:pPr>
            <a:r>
              <a:rPr lang="en-US" dirty="0"/>
              <a:t>Gateways</a:t>
            </a:r>
            <a:endParaRPr dirty="0"/>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Exclusive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Parallel</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Event-based</a:t>
            </a:r>
            <a:endParaRPr b="0" dirty="0">
              <a:latin typeface="Arial" panose="020B0604020202020204" pitchFamily="34" charset="0"/>
              <a:cs typeface="Arial" panose="020B0604020202020204" pitchFamily="34" charset="0"/>
            </a:endParaRPr>
          </a:p>
        </p:txBody>
      </p:sp>
      <p:sp>
        <p:nvSpPr>
          <p:cNvPr id="620" name="ELEMENT 3…"/>
          <p:cNvSpPr txBox="1"/>
          <p:nvPr/>
        </p:nvSpPr>
        <p:spPr>
          <a:xfrm>
            <a:off x="16274476" y="6898797"/>
            <a:ext cx="5263883" cy="2471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pc="198">
                <a:solidFill>
                  <a:srgbClr val="000000"/>
                </a:solidFill>
              </a:defRPr>
            </a:pPr>
            <a:r>
              <a:rPr lang="en-US" dirty="0"/>
              <a:t>EVENTS</a:t>
            </a:r>
            <a:endParaRPr dirty="0"/>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Message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Timer</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Error</a:t>
            </a:r>
            <a:endParaRPr b="0" dirty="0">
              <a:latin typeface="Arial" panose="020B0604020202020204" pitchFamily="34" charset="0"/>
              <a:cs typeface="Arial" panose="020B0604020202020204" pitchFamily="34" charset="0"/>
            </a:endParaRPr>
          </a:p>
        </p:txBody>
      </p:sp>
      <p:pic>
        <p:nvPicPr>
          <p:cNvPr id="621" name="Graphic 61" descr="Graphic 61"/>
          <p:cNvPicPr>
            <a:picLocks noChangeAspect="1"/>
          </p:cNvPicPr>
          <p:nvPr/>
        </p:nvPicPr>
        <p:blipFill>
          <a:blip r:embed="rId3"/>
          <a:stretch>
            <a:fillRect/>
          </a:stretch>
        </p:blipFill>
        <p:spPr>
          <a:xfrm>
            <a:off x="16256962" y="5175682"/>
            <a:ext cx="762001" cy="762001"/>
          </a:xfrm>
          <a:prstGeom prst="rect">
            <a:avLst/>
          </a:prstGeom>
          <a:ln w="12700">
            <a:miter lim="400000"/>
          </a:ln>
        </p:spPr>
      </p:pic>
      <p:pic>
        <p:nvPicPr>
          <p:cNvPr id="623" name="Graphic 142" descr="Graphic 142"/>
          <p:cNvPicPr>
            <a:picLocks noChangeAspect="1"/>
          </p:cNvPicPr>
          <p:nvPr/>
        </p:nvPicPr>
        <p:blipFill>
          <a:blip r:embed="rId4"/>
          <a:stretch>
            <a:fillRect/>
          </a:stretch>
        </p:blipFill>
        <p:spPr>
          <a:xfrm>
            <a:off x="3130530" y="5188382"/>
            <a:ext cx="762001" cy="762001"/>
          </a:xfrm>
          <a:prstGeom prst="rect">
            <a:avLst/>
          </a:prstGeom>
          <a:ln w="12700">
            <a:miter lim="400000"/>
          </a:ln>
        </p:spPr>
      </p:pic>
      <p:pic>
        <p:nvPicPr>
          <p:cNvPr id="13" name="Graphic 254" descr="Graphic 254">
            <a:extLst>
              <a:ext uri="{FF2B5EF4-FFF2-40B4-BE49-F238E27FC236}">
                <a16:creationId xmlns:a16="http://schemas.microsoft.com/office/drawing/2014/main" id="{716A1A26-4868-44B4-87D1-7447EFED54B6}"/>
              </a:ext>
            </a:extLst>
          </p:cNvPr>
          <p:cNvPicPr>
            <a:picLocks noChangeAspect="1"/>
          </p:cNvPicPr>
          <p:nvPr/>
        </p:nvPicPr>
        <p:blipFill>
          <a:blip r:embed="rId5"/>
          <a:stretch>
            <a:fillRect/>
          </a:stretch>
        </p:blipFill>
        <p:spPr>
          <a:xfrm>
            <a:off x="9642058" y="5175682"/>
            <a:ext cx="762001" cy="762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71"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3</a:t>
            </a:r>
            <a:endParaRPr dirty="0"/>
          </a:p>
        </p:txBody>
      </p:sp>
      <p:sp>
        <p:nvSpPr>
          <p:cNvPr id="572" name="Additional chapter intro…"/>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solidFill>
                  <a:srgbClr val="000000"/>
                </a:solidFill>
              </a:defRPr>
            </a:pPr>
            <a:r>
              <a:rPr lang="en-US" dirty="0"/>
              <a:t>Why Camunda?</a:t>
            </a:r>
            <a:endParaRPr dirty="0"/>
          </a:p>
        </p:txBody>
      </p:sp>
      <p:sp>
        <p:nvSpPr>
          <p:cNvPr id="573" name="The background is different"/>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a:solidFill>
                  <a:srgbClr val="000000"/>
                </a:solidFill>
              </a:defRPr>
            </a:lvl1pPr>
          </a:lstStyle>
          <a:p>
            <a:endParaRPr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1322965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p="http://schemas.openxmlformats.org/presentationml/2006/main" xmlns:r="http://schemas.openxmlformats.org/officeDocument/2006/relationship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B6EE3BC1557614384DB5A994CB91308" ma:contentTypeVersion="1800" ma:contentTypeDescription="Create a new document." ma:contentTypeScope="" ma:versionID="b98a9836c1dec0c86be706b828ec07e7">
  <xsd:schema xmlns:xsd="http://www.w3.org/2001/XMLSchema" xmlns:xs="http://www.w3.org/2001/XMLSchema" xmlns:p="http://schemas.microsoft.com/office/2006/metadata/properties" xmlns:ns2="9a90466d-298e-42c6-9514-fada4205df45" xmlns:ns3="5eb091e4-7f1b-4143-924e-21e621918c5f" xmlns:ns4="d9cef5d3-e315-40e5-b660-054a9d98a41b" targetNamespace="http://schemas.microsoft.com/office/2006/metadata/properties" ma:root="true" ma:fieldsID="544263b77626f4a3f440bbad6a6d2a34" ns2:_="" ns3:_="" ns4:_="">
    <xsd:import namespace="9a90466d-298e-42c6-9514-fada4205df45"/>
    <xsd:import namespace="5eb091e4-7f1b-4143-924e-21e621918c5f"/>
    <xsd:import namespace="d9cef5d3-e315-40e5-b660-054a9d98a41b"/>
    <xsd:element name="properties">
      <xsd:complexType>
        <xsd:sequence>
          <xsd:element name="documentManagement">
            <xsd:complexType>
              <xsd:all>
                <xsd:element ref="ns2:_dlc_DocId" minOccurs="0"/>
                <xsd:element ref="ns2:_dlc_DocIdUrl" minOccurs="0"/>
                <xsd:element ref="ns2:_dlc_DocIdPersistId" minOccurs="0"/>
                <xsd:element ref="ns3:DU" minOccurs="0"/>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3:MediaServiceGenerationTime" minOccurs="0"/>
                <xsd:element ref="ns3:MediaServiceEventHashCode" minOccurs="0"/>
                <xsd:element ref="ns3:MediaServiceAutoKeyPoints" minOccurs="0"/>
                <xsd:element ref="ns3:MediaServiceKeyPoints"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5eb091e4-7f1b-4143-924e-21e621918c5f" elementFormDefault="qualified">
    <xsd:import namespace="http://schemas.microsoft.com/office/2006/documentManagement/types"/>
    <xsd:import namespace="http://schemas.microsoft.com/office/infopath/2007/PartnerControls"/>
    <xsd:element name="DU" ma:index="11" nillable="true" ma:displayName="DU" ma:internalName="DU" ma:readOnly="false">
      <xsd:simpleType>
        <xsd:restriction base="dms:Text">
          <xsd:maxLength value="255"/>
        </xsd:restriction>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element name="MediaLengthInSeconds" ma:index="24"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9cef5d3-e315-40e5-b660-054a9d98a41b"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27SRNQJM56W6-732870173-356801</_dlc_DocId>
    <_dlc_DocIdUrl xmlns="9a90466d-298e-42c6-9514-fada4205df45">
      <Url>https://endava.sharepoint.com/Group/InternalCommunication/_layouts/15/DocIdRedir.aspx?ID=27SRNQJM56W6-732870173-356801</Url>
      <Description>27SRNQJM56W6-732870173-356801</Description>
    </_dlc_DocIdUrl>
    <DU xmlns="5eb091e4-7f1b-4143-924e-21e621918c5f" xsi:nil="true"/>
  </documentManagement>
</p:properties>
</file>

<file path=customXml/itemProps1.xml><?xml version="1.0" encoding="utf-8"?>
<ds:datastoreItem xmlns:ds="http://schemas.openxmlformats.org/officeDocument/2006/customXml" ds:itemID="{69FB94C6-A9C0-44E9-B603-CAD3807D01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90466d-298e-42c6-9514-fada4205df45"/>
    <ds:schemaRef ds:uri="5eb091e4-7f1b-4143-924e-21e621918c5f"/>
    <ds:schemaRef ds:uri="d9cef5d3-e315-40e5-b660-054a9d98a4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BDF74B-9CF7-4AA9-9E46-A5E60BA26783}">
  <ds:schemaRefs>
    <ds:schemaRef ds:uri="http://schemas.microsoft.com/sharepoint/v3/contenttype/forms"/>
  </ds:schemaRefs>
</ds:datastoreItem>
</file>

<file path=customXml/itemProps3.xml><?xml version="1.0" encoding="utf-8"?>
<ds:datastoreItem xmlns:ds="http://schemas.openxmlformats.org/officeDocument/2006/customXml" ds:itemID="{57163CE5-3DCE-4934-9982-DBB0AAED674B}">
  <ds:schemaRefs>
    <ds:schemaRef ds:uri="http://schemas.microsoft.com/sharepoint/events"/>
  </ds:schemaRefs>
</ds:datastoreItem>
</file>

<file path=customXml/itemProps4.xml><?xml version="1.0" encoding="utf-8"?>
<ds:datastoreItem xmlns:ds="http://schemas.openxmlformats.org/officeDocument/2006/customXml" ds:itemID="{CA252F39-48A3-44C1-A017-18E80F9E3DED}">
  <ds:schemaRefs>
    <ds:schemaRef ds:uri="72899ffe-c9be-4b57-81d3-c0709dcc2e4b"/>
    <ds:schemaRef ds:uri="http://purl.org/dc/dcmitype/"/>
    <ds:schemaRef ds:uri="http://schemas.microsoft.com/sharepoint/v3"/>
    <ds:schemaRef ds:uri="http://schemas.microsoft.com/office/infopath/2007/PartnerControls"/>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b00bdadb-5151-4b9a-bcb6-794e3648a446"/>
    <ds:schemaRef ds:uri="9a90466d-298e-42c6-9514-fada4205df45"/>
    <ds:schemaRef ds:uri="http://purl.org/dc/terms/"/>
    <ds:schemaRef ds:uri="5eb091e4-7f1b-4143-924e-21e621918c5f"/>
  </ds:schemaRefs>
</ds:datastoreItem>
</file>

<file path=docProps/app.xml><?xml version="1.0" encoding="utf-8"?>
<Properties xmlns="http://schemas.openxmlformats.org/officeDocument/2006/extended-properties" xmlns:vt="http://schemas.openxmlformats.org/officeDocument/2006/docPropsVTypes">
  <Template/>
  <TotalTime>6130</TotalTime>
  <Words>1850</Words>
  <Application>Microsoft Office PowerPoint</Application>
  <PresentationFormat>Custom</PresentationFormat>
  <Paragraphs>122</Paragraphs>
  <Slides>18</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Helvetica</vt:lpstr>
      <vt:lpstr>Helvetica Light</vt:lpstr>
      <vt:lpstr>IBM Plex Sans</vt:lpstr>
      <vt:lpstr>Open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Daniela Mihaela Spilca</cp:lastModifiedBy>
  <cp:revision>111</cp:revision>
  <dcterms:modified xsi:type="dcterms:W3CDTF">2021-11-21T18:53:53Z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0x010100CB6EE3BC1557614384DB5A994CB91308</vt:lpwstr>
  </property>
  <property fmtid="{D5CDD505-2E9C-101B-9397-08002B2CF9AE}" pid="3" name="_dlc_DocIdItemGuid">
    <vt:lpwstr>17e3d038-314b-4307-a7ff-09987e87eb48</vt:lpwstr>
  </property>
  <property fmtid="{D5CDD505-2E9C-101B-9397-08002B2CF9AE}" pid="4" name="_dlc_policyId">
    <vt:lpwstr/>
  </property>
  <property fmtid="{D5CDD505-2E9C-101B-9397-08002B2CF9AE}" pid="5" name="ItemRetentionFormula">
    <vt:lpwstr/>
  </property>
</Properties>
</file>